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5"/>
  </p:notesMasterIdLst>
  <p:sldIdLst>
    <p:sldId id="256" r:id="rId2"/>
    <p:sldId id="261" r:id="rId3"/>
    <p:sldId id="259" r:id="rId4"/>
    <p:sldId id="260" r:id="rId5"/>
    <p:sldId id="313" r:id="rId6"/>
    <p:sldId id="356" r:id="rId7"/>
    <p:sldId id="264" r:id="rId8"/>
    <p:sldId id="317" r:id="rId9"/>
    <p:sldId id="338" r:id="rId10"/>
    <p:sldId id="339" r:id="rId11"/>
    <p:sldId id="316" r:id="rId12"/>
    <p:sldId id="268" r:id="rId13"/>
    <p:sldId id="347" r:id="rId14"/>
    <p:sldId id="265" r:id="rId15"/>
    <p:sldId id="298" r:id="rId16"/>
    <p:sldId id="299" r:id="rId17"/>
    <p:sldId id="325" r:id="rId18"/>
    <p:sldId id="300" r:id="rId19"/>
    <p:sldId id="303" r:id="rId20"/>
    <p:sldId id="301" r:id="rId21"/>
    <p:sldId id="302" r:id="rId22"/>
    <p:sldId id="304" r:id="rId23"/>
    <p:sldId id="327" r:id="rId24"/>
    <p:sldId id="335" r:id="rId25"/>
    <p:sldId id="306" r:id="rId26"/>
    <p:sldId id="348" r:id="rId27"/>
    <p:sldId id="334" r:id="rId28"/>
    <p:sldId id="357" r:id="rId29"/>
    <p:sldId id="336" r:id="rId30"/>
    <p:sldId id="337" r:id="rId31"/>
    <p:sldId id="309" r:id="rId32"/>
    <p:sldId id="275" r:id="rId33"/>
    <p:sldId id="331" r:id="rId34"/>
    <p:sldId id="345" r:id="rId35"/>
    <p:sldId id="353" r:id="rId36"/>
    <p:sldId id="344" r:id="rId37"/>
    <p:sldId id="346" r:id="rId38"/>
    <p:sldId id="333" r:id="rId39"/>
    <p:sldId id="332" r:id="rId40"/>
    <p:sldId id="349" r:id="rId41"/>
    <p:sldId id="351" r:id="rId42"/>
    <p:sldId id="350" r:id="rId43"/>
    <p:sldId id="276" r:id="rId44"/>
    <p:sldId id="326" r:id="rId45"/>
    <p:sldId id="270" r:id="rId46"/>
    <p:sldId id="271" r:id="rId47"/>
    <p:sldId id="307" r:id="rId48"/>
    <p:sldId id="272" r:id="rId49"/>
    <p:sldId id="312" r:id="rId50"/>
    <p:sldId id="273" r:id="rId51"/>
    <p:sldId id="340" r:id="rId52"/>
    <p:sldId id="257" r:id="rId53"/>
    <p:sldId id="258" r:id="rId54"/>
    <p:sldId id="341" r:id="rId55"/>
    <p:sldId id="305" r:id="rId56"/>
    <p:sldId id="324" r:id="rId57"/>
    <p:sldId id="323" r:id="rId58"/>
    <p:sldId id="329" r:id="rId59"/>
    <p:sldId id="354" r:id="rId60"/>
    <p:sldId id="342" r:id="rId61"/>
    <p:sldId id="320" r:id="rId62"/>
    <p:sldId id="321" r:id="rId63"/>
    <p:sldId id="322" r:id="rId64"/>
    <p:sldId id="311" r:id="rId65"/>
    <p:sldId id="328" r:id="rId66"/>
    <p:sldId id="319" r:id="rId67"/>
    <p:sldId id="310" r:id="rId68"/>
    <p:sldId id="262" r:id="rId69"/>
    <p:sldId id="352" r:id="rId70"/>
    <p:sldId id="290" r:id="rId71"/>
    <p:sldId id="291" r:id="rId72"/>
    <p:sldId id="292" r:id="rId73"/>
    <p:sldId id="29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99680FA5-AED9-40DD-B78E-B171ACA35F47}">
          <p14:sldIdLst>
            <p14:sldId id="256"/>
            <p14:sldId id="261"/>
            <p14:sldId id="259"/>
          </p14:sldIdLst>
        </p14:section>
        <p14:section name="Intro" id="{83E5EC24-0F17-44CF-ABE6-13D8621048FC}">
          <p14:sldIdLst>
            <p14:sldId id="260"/>
            <p14:sldId id="313"/>
            <p14:sldId id="356"/>
            <p14:sldId id="264"/>
            <p14:sldId id="317"/>
            <p14:sldId id="338"/>
            <p14:sldId id="339"/>
            <p14:sldId id="316"/>
            <p14:sldId id="268"/>
            <p14:sldId id="347"/>
            <p14:sldId id="265"/>
            <p14:sldId id="298"/>
            <p14:sldId id="299"/>
            <p14:sldId id="325"/>
            <p14:sldId id="300"/>
            <p14:sldId id="303"/>
            <p14:sldId id="301"/>
            <p14:sldId id="302"/>
            <p14:sldId id="304"/>
          </p14:sldIdLst>
        </p14:section>
        <p14:section name="Diagram Types and Usage" id="{0498A4F6-6EC5-4B2A-864C-355190FA16BC}">
          <p14:sldIdLst>
            <p14:sldId id="327"/>
            <p14:sldId id="335"/>
            <p14:sldId id="306"/>
            <p14:sldId id="348"/>
            <p14:sldId id="334"/>
            <p14:sldId id="357"/>
            <p14:sldId id="336"/>
            <p14:sldId id="337"/>
            <p14:sldId id="309"/>
            <p14:sldId id="275"/>
            <p14:sldId id="331"/>
            <p14:sldId id="345"/>
            <p14:sldId id="353"/>
            <p14:sldId id="344"/>
            <p14:sldId id="346"/>
            <p14:sldId id="333"/>
            <p14:sldId id="332"/>
            <p14:sldId id="349"/>
            <p14:sldId id="351"/>
            <p14:sldId id="350"/>
            <p14:sldId id="276"/>
          </p14:sldIdLst>
        </p14:section>
        <p14:section name="Integrations" id="{5D6A72EA-B49E-44C4-867E-BA0371622B8E}">
          <p14:sldIdLst>
            <p14:sldId id="326"/>
            <p14:sldId id="270"/>
            <p14:sldId id="271"/>
            <p14:sldId id="307"/>
            <p14:sldId id="272"/>
            <p14:sldId id="312"/>
            <p14:sldId id="273"/>
            <p14:sldId id="340"/>
            <p14:sldId id="257"/>
            <p14:sldId id="258"/>
            <p14:sldId id="341"/>
            <p14:sldId id="305"/>
            <p14:sldId id="324"/>
            <p14:sldId id="323"/>
            <p14:sldId id="329"/>
            <p14:sldId id="354"/>
          </p14:sldIdLst>
        </p14:section>
        <p14:section name="AI" id="{A717EBA1-5585-440C-B394-F0EC0484EB62}">
          <p14:sldIdLst>
            <p14:sldId id="342"/>
            <p14:sldId id="320"/>
            <p14:sldId id="321"/>
            <p14:sldId id="322"/>
            <p14:sldId id="311"/>
          </p14:sldIdLst>
        </p14:section>
        <p14:section name="Reflections" id="{F0C81EEE-7B76-468B-AE1F-1EBBB633F027}">
          <p14:sldIdLst>
            <p14:sldId id="328"/>
            <p14:sldId id="319"/>
            <p14:sldId id="310"/>
            <p14:sldId id="262"/>
          </p14:sldIdLst>
        </p14:section>
        <p14:section name="Outro" id="{30F5F4AF-53C1-49E8-9B31-55E636B74A38}">
          <p14:sldIdLst>
            <p14:sldId id="352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F7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0490" autoAdjust="0"/>
  </p:normalViewPr>
  <p:slideViewPr>
    <p:cSldViewPr snapToGrid="0">
      <p:cViewPr>
        <p:scale>
          <a:sx n="90" d="100"/>
          <a:sy n="90" d="100"/>
        </p:scale>
        <p:origin x="235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f7ce67c893012498" providerId="LiveId" clId="{0CDA0A2E-A571-4745-9C06-DAF0F18B7902}"/>
    <pc:docChg chg="undo custSel addSld modSld modSection">
      <pc:chgData name="Richard Jackson" userId="f7ce67c893012498" providerId="LiveId" clId="{0CDA0A2E-A571-4745-9C06-DAF0F18B7902}" dt="2024-11-24T12:04:14.624" v="49" actId="1076"/>
      <pc:docMkLst>
        <pc:docMk/>
      </pc:docMkLst>
      <pc:sldChg chg="modSp mod">
        <pc:chgData name="Richard Jackson" userId="f7ce67c893012498" providerId="LiveId" clId="{0CDA0A2E-A571-4745-9C06-DAF0F18B7902}" dt="2024-11-24T12:04:14.624" v="49" actId="1076"/>
        <pc:sldMkLst>
          <pc:docMk/>
          <pc:sldMk cId="1826130029" sldId="276"/>
        </pc:sldMkLst>
        <pc:picChg chg="mod">
          <ac:chgData name="Richard Jackson" userId="f7ce67c893012498" providerId="LiveId" clId="{0CDA0A2E-A571-4745-9C06-DAF0F18B7902}" dt="2024-11-24T12:04:14.624" v="49" actId="1076"/>
          <ac:picMkLst>
            <pc:docMk/>
            <pc:sldMk cId="1826130029" sldId="276"/>
            <ac:picMk id="5" creationId="{1B421FF4-8C26-0A54-AF19-92881C8C1761}"/>
          </ac:picMkLst>
        </pc:picChg>
        <pc:picChg chg="mod">
          <ac:chgData name="Richard Jackson" userId="f7ce67c893012498" providerId="LiveId" clId="{0CDA0A2E-A571-4745-9C06-DAF0F18B7902}" dt="2024-11-24T12:04:03.044" v="45" actId="1076"/>
          <ac:picMkLst>
            <pc:docMk/>
            <pc:sldMk cId="1826130029" sldId="276"/>
            <ac:picMk id="7" creationId="{550A3073-F602-ECEF-F70F-D8D85D8CC21C}"/>
          </ac:picMkLst>
        </pc:picChg>
        <pc:cxnChg chg="mod">
          <ac:chgData name="Richard Jackson" userId="f7ce67c893012498" providerId="LiveId" clId="{0CDA0A2E-A571-4745-9C06-DAF0F18B7902}" dt="2024-11-24T12:04:10.180" v="47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mod">
        <pc:chgData name="Richard Jackson" userId="f7ce67c893012498" providerId="LiveId" clId="{0CDA0A2E-A571-4745-9C06-DAF0F18B7902}" dt="2024-11-24T10:58:42.824" v="0" actId="1076"/>
        <pc:sldMkLst>
          <pc:docMk/>
          <pc:sldMk cId="43184260" sldId="335"/>
        </pc:sldMkLst>
        <pc:spChg chg="mod">
          <ac:chgData name="Richard Jackson" userId="f7ce67c893012498" providerId="LiveId" clId="{0CDA0A2E-A571-4745-9C06-DAF0F18B7902}" dt="2024-11-24T10:58:42.824" v="0" actId="1076"/>
          <ac:spMkLst>
            <pc:docMk/>
            <pc:sldMk cId="43184260" sldId="335"/>
            <ac:spMk id="4" creationId="{8427A134-FF0F-C37D-E485-5C82508A7C56}"/>
          </ac:spMkLst>
        </pc:spChg>
      </pc:sldChg>
      <pc:sldChg chg="addSp delSp modSp add mod">
        <pc:chgData name="Richard Jackson" userId="f7ce67c893012498" providerId="LiveId" clId="{0CDA0A2E-A571-4745-9C06-DAF0F18B7902}" dt="2024-11-24T11:12:09.005" v="43" actId="14100"/>
        <pc:sldMkLst>
          <pc:docMk/>
          <pc:sldMk cId="2455935719" sldId="357"/>
        </pc:sldMkLst>
        <pc:spChg chg="del">
          <ac:chgData name="Richard Jackson" userId="f7ce67c893012498" providerId="LiveId" clId="{0CDA0A2E-A571-4745-9C06-DAF0F18B7902}" dt="2024-11-24T11:04:03.261" v="2" actId="478"/>
          <ac:spMkLst>
            <pc:docMk/>
            <pc:sldMk cId="2455935719" sldId="357"/>
            <ac:spMk id="2" creationId="{4C2A4649-4896-75ED-29F2-C135AD77B463}"/>
          </ac:spMkLst>
        </pc:spChg>
        <pc:spChg chg="add del mod">
          <ac:chgData name="Richard Jackson" userId="f7ce67c893012498" providerId="LiveId" clId="{0CDA0A2E-A571-4745-9C06-DAF0F18B7902}" dt="2024-11-24T11:04:06.797" v="3" actId="478"/>
          <ac:spMkLst>
            <pc:docMk/>
            <pc:sldMk cId="2455935719" sldId="357"/>
            <ac:spMk id="5" creationId="{F1B87C41-3BD3-E31A-AD35-6BFB0FD4D1F5}"/>
          </ac:spMkLst>
        </pc:spChg>
        <pc:spChg chg="mod">
          <ac:chgData name="Richard Jackson" userId="f7ce67c893012498" providerId="LiveId" clId="{0CDA0A2E-A571-4745-9C06-DAF0F18B7902}" dt="2024-11-24T11:07:44.310" v="20" actId="1076"/>
          <ac:spMkLst>
            <pc:docMk/>
            <pc:sldMk cId="2455935719" sldId="357"/>
            <ac:spMk id="12" creationId="{FD890CAB-8F54-EB03-D1CD-430F819DE5DA}"/>
          </ac:spMkLst>
        </pc:spChg>
        <pc:spChg chg="mod">
          <ac:chgData name="Richard Jackson" userId="f7ce67c893012498" providerId="LiveId" clId="{0CDA0A2E-A571-4745-9C06-DAF0F18B7902}" dt="2024-11-24T11:11:02.761" v="33" actId="1076"/>
          <ac:spMkLst>
            <pc:docMk/>
            <pc:sldMk cId="2455935719" sldId="357"/>
            <ac:spMk id="13" creationId="{693EE529-FF61-E379-8A9F-3133BC7CF0A2}"/>
          </ac:spMkLst>
        </pc:spChg>
        <pc:spChg chg="mod">
          <ac:chgData name="Richard Jackson" userId="f7ce67c893012498" providerId="LiveId" clId="{0CDA0A2E-A571-4745-9C06-DAF0F18B7902}" dt="2024-11-24T11:11:54.345" v="41" actId="14100"/>
          <ac:spMkLst>
            <pc:docMk/>
            <pc:sldMk cId="2455935719" sldId="357"/>
            <ac:spMk id="15" creationId="{F2D6E45F-81AB-47DD-5113-E5C708CAB8A0}"/>
          </ac:spMkLst>
        </pc:spChg>
        <pc:spChg chg="mod">
          <ac:chgData name="Richard Jackson" userId="f7ce67c893012498" providerId="LiveId" clId="{0CDA0A2E-A571-4745-9C06-DAF0F18B7902}" dt="2024-11-24T11:11:57.237" v="42" actId="14100"/>
          <ac:spMkLst>
            <pc:docMk/>
            <pc:sldMk cId="2455935719" sldId="357"/>
            <ac:spMk id="31" creationId="{78D355F9-22E2-0EE0-C4D8-6815497E19CF}"/>
          </ac:spMkLst>
        </pc:spChg>
        <pc:grpChg chg="mod">
          <ac:chgData name="Richard Jackson" userId="f7ce67c893012498" providerId="LiveId" clId="{0CDA0A2E-A571-4745-9C06-DAF0F18B7902}" dt="2024-11-24T11:06:57.897" v="14" actId="14100"/>
          <ac:grpSpMkLst>
            <pc:docMk/>
            <pc:sldMk cId="2455935719" sldId="357"/>
            <ac:grpSpMk id="39" creationId="{948A2064-85D3-80DB-5234-0C907F3DBDD1}"/>
          </ac:grpSpMkLst>
        </pc:grpChg>
        <pc:cxnChg chg="mod">
          <ac:chgData name="Richard Jackson" userId="f7ce67c893012498" providerId="LiveId" clId="{0CDA0A2E-A571-4745-9C06-DAF0F18B7902}" dt="2024-11-24T11:07:14.689" v="17" actId="14100"/>
          <ac:cxnSpMkLst>
            <pc:docMk/>
            <pc:sldMk cId="2455935719" sldId="357"/>
            <ac:cxnSpMk id="18" creationId="{7452DFDF-2641-4ACB-35B1-71F3262C4A10}"/>
          </ac:cxnSpMkLst>
        </pc:cxnChg>
        <pc:cxnChg chg="mod">
          <ac:chgData name="Richard Jackson" userId="f7ce67c893012498" providerId="LiveId" clId="{0CDA0A2E-A571-4745-9C06-DAF0F18B7902}" dt="2024-11-24T11:11:12.285" v="35" actId="14100"/>
          <ac:cxnSpMkLst>
            <pc:docMk/>
            <pc:sldMk cId="2455935719" sldId="357"/>
            <ac:cxnSpMk id="20" creationId="{DAEBF352-992B-EF80-620D-EB73A633CD75}"/>
          </ac:cxnSpMkLst>
        </pc:cxnChg>
        <pc:cxnChg chg="mod">
          <ac:chgData name="Richard Jackson" userId="f7ce67c893012498" providerId="LiveId" clId="{0CDA0A2E-A571-4745-9C06-DAF0F18B7902}" dt="2024-11-24T11:05:46.121" v="8" actId="14100"/>
          <ac:cxnSpMkLst>
            <pc:docMk/>
            <pc:sldMk cId="2455935719" sldId="357"/>
            <ac:cxnSpMk id="23" creationId="{AB4F98B4-766F-4FFA-B5D3-EAE45E767935}"/>
          </ac:cxnSpMkLst>
        </pc:cxnChg>
        <pc:cxnChg chg="mod">
          <ac:chgData name="Richard Jackson" userId="f7ce67c893012498" providerId="LiveId" clId="{0CDA0A2E-A571-4745-9C06-DAF0F18B7902}" dt="2024-11-24T11:05:55.827" v="9" actId="14100"/>
          <ac:cxnSpMkLst>
            <pc:docMk/>
            <pc:sldMk cId="2455935719" sldId="357"/>
            <ac:cxnSpMk id="27" creationId="{57356C8F-565F-2C93-3980-360E3AE3B2F3}"/>
          </ac:cxnSpMkLst>
        </pc:cxnChg>
        <pc:cxnChg chg="mod">
          <ac:chgData name="Richard Jackson" userId="f7ce67c893012498" providerId="LiveId" clId="{0CDA0A2E-A571-4745-9C06-DAF0F18B7902}" dt="2024-11-24T11:12:09.005" v="43" actId="14100"/>
          <ac:cxnSpMkLst>
            <pc:docMk/>
            <pc:sldMk cId="2455935719" sldId="357"/>
            <ac:cxnSpMk id="32" creationId="{549FEF2C-5771-9419-033F-35EA0A7B729C}"/>
          </ac:cxnSpMkLst>
        </pc:cxnChg>
        <pc:cxnChg chg="mod">
          <ac:chgData name="Richard Jackson" userId="f7ce67c893012498" providerId="LiveId" clId="{0CDA0A2E-A571-4745-9C06-DAF0F18B7902}" dt="2024-11-24T11:11:54.345" v="41" actId="14100"/>
          <ac:cxnSpMkLst>
            <pc:docMk/>
            <pc:sldMk cId="2455935719" sldId="357"/>
            <ac:cxnSpMk id="36" creationId="{93D640CB-4A18-DB7F-3EE1-5B901A332BC1}"/>
          </ac:cxnSpMkLst>
        </pc:cxnChg>
      </pc:sldChg>
    </pc:docChg>
  </pc:docChgLst>
  <pc:docChgLst>
    <pc:chgData name="Richard Jackson" userId="f7ce67c893012498" providerId="LiveId" clId="{6D2AE8BA-E2EF-4FDA-8851-F5B54E127DB0}"/>
    <pc:docChg chg="undo redo custSel addSld delSld modSld sldOrd modMainMaster addSection delSection modSection">
      <pc:chgData name="Richard Jackson" userId="f7ce67c893012498" providerId="LiveId" clId="{6D2AE8BA-E2EF-4FDA-8851-F5B54E127DB0}" dt="2024-11-14T18:27:42.905" v="9233" actId="2696"/>
      <pc:docMkLst>
        <pc:docMk/>
      </pc:docMkLst>
      <pc:sldChg chg="addSp modSp mod modTransition">
        <pc:chgData name="Richard Jackson" userId="f7ce67c893012498" providerId="LiveId" clId="{6D2AE8BA-E2EF-4FDA-8851-F5B54E127DB0}" dt="2024-11-12T19:35:02.946" v="7953" actId="1076"/>
        <pc:sldMkLst>
          <pc:docMk/>
          <pc:sldMk cId="2855506389" sldId="256"/>
        </pc:sldMkLst>
        <pc:spChg chg="mod">
          <ac:chgData name="Richard Jackson" userId="f7ce67c893012498" providerId="LiveId" clId="{6D2AE8BA-E2EF-4FDA-8851-F5B54E127DB0}" dt="2024-11-09T19:03:57.221" v="7802" actId="14100"/>
          <ac:spMkLst>
            <pc:docMk/>
            <pc:sldMk cId="2855506389" sldId="256"/>
            <ac:spMk id="4" creationId="{AC61E00F-E3B8-CEC2-0D32-A8E9427424E3}"/>
          </ac:spMkLst>
        </pc:spChg>
        <pc:spChg chg="add mod ord">
          <ac:chgData name="Richard Jackson" userId="f7ce67c893012498" providerId="LiveId" clId="{6D2AE8BA-E2EF-4FDA-8851-F5B54E127DB0}" dt="2024-11-12T19:34:55.313" v="7950" actId="14100"/>
          <ac:spMkLst>
            <pc:docMk/>
            <pc:sldMk cId="2855506389" sldId="256"/>
            <ac:spMk id="5" creationId="{B7C09C27-2C47-76A7-C86D-A40BDA06CF99}"/>
          </ac:spMkLst>
        </pc:spChg>
        <pc:picChg chg="add mod">
          <ac:chgData name="Richard Jackson" userId="f7ce67c893012498" providerId="LiveId" clId="{6D2AE8BA-E2EF-4FDA-8851-F5B54E127DB0}" dt="2024-11-12T19:34:46.296" v="7946" actId="1076"/>
          <ac:picMkLst>
            <pc:docMk/>
            <pc:sldMk cId="2855506389" sldId="256"/>
            <ac:picMk id="6" creationId="{736D3C2B-4D8B-B36D-5E01-B278B91AA3D9}"/>
          </ac:picMkLst>
        </pc:picChg>
        <pc:picChg chg="add mod">
          <ac:chgData name="Richard Jackson" userId="f7ce67c893012498" providerId="LiveId" clId="{6D2AE8BA-E2EF-4FDA-8851-F5B54E127DB0}" dt="2024-11-12T19:35:02.946" v="7953" actId="1076"/>
          <ac:picMkLst>
            <pc:docMk/>
            <pc:sldMk cId="2855506389" sldId="256"/>
            <ac:picMk id="8" creationId="{8502084B-6C6B-0EFA-C42F-698AC14655F2}"/>
          </ac:picMkLst>
        </pc:picChg>
        <pc:picChg chg="mod">
          <ac:chgData name="Richard Jackson" userId="f7ce67c893012498" providerId="LiveId" clId="{6D2AE8BA-E2EF-4FDA-8851-F5B54E127DB0}" dt="2024-11-09T19:03:59.911" v="7803" actId="1076"/>
          <ac:picMkLst>
            <pc:docMk/>
            <pc:sldMk cId="2855506389" sldId="256"/>
            <ac:picMk id="1028" creationId="{4A59AF77-A8CD-66B5-AE96-223EE4587438}"/>
          </ac:picMkLst>
        </pc:picChg>
      </pc:sldChg>
      <pc:sldChg chg="addSp delSp modSp new mod ord modTransition">
        <pc:chgData name="Richard Jackson" userId="f7ce67c893012498" providerId="LiveId" clId="{6D2AE8BA-E2EF-4FDA-8851-F5B54E127DB0}" dt="2024-11-09T19:07:25.565" v="7829" actId="478"/>
        <pc:sldMkLst>
          <pc:docMk/>
          <pc:sldMk cId="2652183034" sldId="257"/>
        </pc:sldMkLst>
        <pc:spChg chg="mod">
          <ac:chgData name="Richard Jackson" userId="f7ce67c893012498" providerId="LiveId" clId="{6D2AE8BA-E2EF-4FDA-8851-F5B54E127DB0}" dt="2024-11-07T22:37:32.485" v="5186" actId="1076"/>
          <ac:spMkLst>
            <pc:docMk/>
            <pc:sldMk cId="2652183034" sldId="257"/>
            <ac:spMk id="2" creationId="{22DC0BC0-5EF5-1F76-F849-43804CA0CC77}"/>
          </ac:spMkLst>
        </pc:spChg>
        <pc:spChg chg="del">
          <ac:chgData name="Richard Jackson" userId="f7ce67c893012498" providerId="LiveId" clId="{6D2AE8BA-E2EF-4FDA-8851-F5B54E127DB0}" dt="2024-11-03T18:04:13.017" v="25" actId="478"/>
          <ac:spMkLst>
            <pc:docMk/>
            <pc:sldMk cId="2652183034" sldId="257"/>
            <ac:spMk id="3" creationId="{293E74ED-2E00-9518-23C3-70D7E7F8CB94}"/>
          </ac:spMkLst>
        </pc:spChg>
        <pc:spChg chg="add mod">
          <ac:chgData name="Richard Jackson" userId="f7ce67c893012498" providerId="LiveId" clId="{6D2AE8BA-E2EF-4FDA-8851-F5B54E127DB0}" dt="2024-11-03T19:52:33.927" v="1780" actId="14100"/>
          <ac:spMkLst>
            <pc:docMk/>
            <pc:sldMk cId="2652183034" sldId="257"/>
            <ac:spMk id="3" creationId="{5C350DBB-A471-840B-298F-52E0240FDF16}"/>
          </ac:spMkLst>
        </pc:spChg>
        <pc:spChg chg="add del mod">
          <ac:chgData name="Richard Jackson" userId="f7ce67c893012498" providerId="LiveId" clId="{6D2AE8BA-E2EF-4FDA-8851-F5B54E127DB0}" dt="2024-11-03T18:07:42.499" v="64" actId="14100"/>
          <ac:spMkLst>
            <pc:docMk/>
            <pc:sldMk cId="2652183034" sldId="257"/>
            <ac:spMk id="12" creationId="{98BEF7D7-6819-2DC8-229A-1BD9CFD71943}"/>
          </ac:spMkLst>
        </pc:spChg>
        <pc:spChg chg="add mod">
          <ac:chgData name="Richard Jackson" userId="f7ce67c893012498" providerId="LiveId" clId="{6D2AE8BA-E2EF-4FDA-8851-F5B54E127DB0}" dt="2024-11-03T18:08:41.226" v="99" actId="1076"/>
          <ac:spMkLst>
            <pc:docMk/>
            <pc:sldMk cId="2652183034" sldId="257"/>
            <ac:spMk id="13" creationId="{3960F1A6-F263-E4B2-3A6C-B5EB0D2FDCBD}"/>
          </ac:spMkLst>
        </pc:spChg>
        <pc:spChg chg="add del mod">
          <ac:chgData name="Richard Jackson" userId="f7ce67c893012498" providerId="LiveId" clId="{6D2AE8BA-E2EF-4FDA-8851-F5B54E127DB0}" dt="2024-11-03T18:08:38.192" v="97" actId="478"/>
          <ac:spMkLst>
            <pc:docMk/>
            <pc:sldMk cId="2652183034" sldId="257"/>
            <ac:spMk id="14" creationId="{72AF14AD-EE01-B775-B1B2-3E97D6DCA5EC}"/>
          </ac:spMkLst>
        </pc:spChg>
        <pc:spChg chg="add del mod">
          <ac:chgData name="Richard Jackson" userId="f7ce67c893012498" providerId="LiveId" clId="{6D2AE8BA-E2EF-4FDA-8851-F5B54E127DB0}" dt="2024-11-09T19:07:25.565" v="7829" actId="478"/>
          <ac:spMkLst>
            <pc:docMk/>
            <pc:sldMk cId="2652183034" sldId="257"/>
            <ac:spMk id="15" creationId="{5FD9A82B-0C4F-C670-EC3D-CCF60526E1B0}"/>
          </ac:spMkLst>
        </pc:spChg>
        <pc:picChg chg="add mod">
          <ac:chgData name="Richard Jackson" userId="f7ce67c893012498" providerId="LiveId" clId="{6D2AE8BA-E2EF-4FDA-8851-F5B54E127DB0}" dt="2024-11-03T18:07:27.876" v="56" actId="1076"/>
          <ac:picMkLst>
            <pc:docMk/>
            <pc:sldMk cId="2652183034" sldId="257"/>
            <ac:picMk id="5" creationId="{4B03F13F-CB98-317C-6C79-AF84AAB8BCBC}"/>
          </ac:picMkLst>
        </pc:picChg>
        <pc:picChg chg="add del mod">
          <ac:chgData name="Richard Jackson" userId="f7ce67c893012498" providerId="LiveId" clId="{6D2AE8BA-E2EF-4FDA-8851-F5B54E127DB0}" dt="2024-11-03T18:06:10.180" v="33" actId="478"/>
          <ac:picMkLst>
            <pc:docMk/>
            <pc:sldMk cId="2652183034" sldId="257"/>
            <ac:picMk id="7" creationId="{88FBC28E-6FDF-9FC1-087D-82BB458A1314}"/>
          </ac:picMkLst>
        </pc:picChg>
        <pc:picChg chg="add mod">
          <ac:chgData name="Richard Jackson" userId="f7ce67c893012498" providerId="LiveId" clId="{6D2AE8BA-E2EF-4FDA-8851-F5B54E127DB0}" dt="2024-11-03T18:08:39.557" v="98" actId="1076"/>
          <ac:picMkLst>
            <pc:docMk/>
            <pc:sldMk cId="2652183034" sldId="257"/>
            <ac:picMk id="9" creationId="{9D4407F3-3C76-A234-EBF9-6F0FF288EDA4}"/>
          </ac:picMkLst>
        </pc:picChg>
        <pc:picChg chg="add mod">
          <ac:chgData name="Richard Jackson" userId="f7ce67c893012498" providerId="LiveId" clId="{6D2AE8BA-E2EF-4FDA-8851-F5B54E127DB0}" dt="2024-11-03T18:08:42.200" v="100" actId="1076"/>
          <ac:picMkLst>
            <pc:docMk/>
            <pc:sldMk cId="2652183034" sldId="257"/>
            <ac:picMk id="11" creationId="{55D34FC3-C27C-01AD-2321-F536FFAC0B3F}"/>
          </ac:picMkLst>
        </pc:picChg>
        <pc:picChg chg="add mod">
          <ac:chgData name="Richard Jackson" userId="f7ce67c893012498" providerId="LiveId" clId="{6D2AE8BA-E2EF-4FDA-8851-F5B54E127DB0}" dt="2024-11-07T22:37:54.935" v="5193" actId="1076"/>
          <ac:picMkLst>
            <pc:docMk/>
            <pc:sldMk cId="2652183034" sldId="257"/>
            <ac:picMk id="6146" creationId="{76DDB0C2-74FC-1FFC-591D-F615B86866B7}"/>
          </ac:picMkLst>
        </pc:picChg>
      </pc:sldChg>
      <pc:sldChg chg="addSp delSp modSp new mod ord modTransition modAnim modNotesTx">
        <pc:chgData name="Richard Jackson" userId="f7ce67c893012498" providerId="LiveId" clId="{6D2AE8BA-E2EF-4FDA-8851-F5B54E127DB0}" dt="2024-11-09T19:07:23.682" v="7828" actId="478"/>
        <pc:sldMkLst>
          <pc:docMk/>
          <pc:sldMk cId="3048538874" sldId="258"/>
        </pc:sldMkLst>
        <pc:spChg chg="del">
          <ac:chgData name="Richard Jackson" userId="f7ce67c893012498" providerId="LiveId" clId="{6D2AE8BA-E2EF-4FDA-8851-F5B54E127DB0}" dt="2024-11-03T18:08:48.769" v="103" actId="478"/>
          <ac:spMkLst>
            <pc:docMk/>
            <pc:sldMk cId="3048538874" sldId="258"/>
            <ac:spMk id="2" creationId="{46B1FDBF-E73B-B0BF-039A-50760D109526}"/>
          </ac:spMkLst>
        </pc:spChg>
        <pc:spChg chg="add mod">
          <ac:chgData name="Richard Jackson" userId="f7ce67c893012498" providerId="LiveId" clId="{6D2AE8BA-E2EF-4FDA-8851-F5B54E127DB0}" dt="2024-11-03T19:47:29.247" v="1559" actId="1582"/>
          <ac:spMkLst>
            <pc:docMk/>
            <pc:sldMk cId="3048538874" sldId="258"/>
            <ac:spMk id="2" creationId="{562B7A55-25FB-04CF-6659-E5928D294627}"/>
          </ac:spMkLst>
        </pc:spChg>
        <pc:spChg chg="add mod">
          <ac:chgData name="Richard Jackson" userId="f7ce67c893012498" providerId="LiveId" clId="{6D2AE8BA-E2EF-4FDA-8851-F5B54E127DB0}" dt="2024-11-03T19:48:08.830" v="1573" actId="14100"/>
          <ac:spMkLst>
            <pc:docMk/>
            <pc:sldMk cId="3048538874" sldId="258"/>
            <ac:spMk id="3" creationId="{0FFC948F-D327-E77E-2691-6A82A52579D5}"/>
          </ac:spMkLst>
        </pc:spChg>
        <pc:spChg chg="del">
          <ac:chgData name="Richard Jackson" userId="f7ce67c893012498" providerId="LiveId" clId="{6D2AE8BA-E2EF-4FDA-8851-F5B54E127DB0}" dt="2024-11-03T18:08:47.477" v="102" actId="478"/>
          <ac:spMkLst>
            <pc:docMk/>
            <pc:sldMk cId="3048538874" sldId="258"/>
            <ac:spMk id="3" creationId="{1F966DE2-6278-98DB-0374-8CA083C4F8AA}"/>
          </ac:spMkLst>
        </pc:spChg>
        <pc:spChg chg="add mod">
          <ac:chgData name="Richard Jackson" userId="f7ce67c893012498" providerId="LiveId" clId="{6D2AE8BA-E2EF-4FDA-8851-F5B54E127DB0}" dt="2024-11-03T19:47:59.667" v="1572" actId="14100"/>
          <ac:spMkLst>
            <pc:docMk/>
            <pc:sldMk cId="3048538874" sldId="258"/>
            <ac:spMk id="5" creationId="{48AD07A7-8B83-81F7-7663-8FD6EE4C63A3}"/>
          </ac:spMkLst>
        </pc:spChg>
        <pc:spChg chg="add del mod">
          <ac:chgData name="Richard Jackson" userId="f7ce67c893012498" providerId="LiveId" clId="{6D2AE8BA-E2EF-4FDA-8851-F5B54E127DB0}" dt="2024-11-03T18:14:12.630" v="295" actId="478"/>
          <ac:spMkLst>
            <pc:docMk/>
            <pc:sldMk cId="3048538874" sldId="258"/>
            <ac:spMk id="5" creationId="{912DAD74-B9B6-24F5-B4DC-86B582F3C99B}"/>
          </ac:spMkLst>
        </pc:spChg>
        <pc:spChg chg="add del mod">
          <ac:chgData name="Richard Jackson" userId="f7ce67c893012498" providerId="LiveId" clId="{6D2AE8BA-E2EF-4FDA-8851-F5B54E127DB0}" dt="2024-11-09T19:07:23.682" v="7828" actId="478"/>
          <ac:spMkLst>
            <pc:docMk/>
            <pc:sldMk cId="3048538874" sldId="258"/>
            <ac:spMk id="6" creationId="{C5B94786-14FA-6840-60AC-5102CB0F2E83}"/>
          </ac:spMkLst>
        </pc:spChg>
        <pc:picChg chg="add mod">
          <ac:chgData name="Richard Jackson" userId="f7ce67c893012498" providerId="LiveId" clId="{6D2AE8BA-E2EF-4FDA-8851-F5B54E127DB0}" dt="2024-11-03T19:47:53.125" v="1570" actId="1076"/>
          <ac:picMkLst>
            <pc:docMk/>
            <pc:sldMk cId="3048538874" sldId="258"/>
            <ac:picMk id="4" creationId="{7C2AB090-A195-ED3F-282C-EE6EF0A8A811}"/>
          </ac:picMkLst>
        </pc:picChg>
      </pc:sldChg>
      <pc:sldChg chg="addSp modSp new mod modTransition">
        <pc:chgData name="Richard Jackson" userId="f7ce67c893012498" providerId="LiveId" clId="{6D2AE8BA-E2EF-4FDA-8851-F5B54E127DB0}" dt="2024-11-12T19:43:08.703" v="8036" actId="27636"/>
        <pc:sldMkLst>
          <pc:docMk/>
          <pc:sldMk cId="1409545537" sldId="259"/>
        </pc:sldMkLst>
        <pc:spChg chg="mod">
          <ac:chgData name="Richard Jackson" userId="f7ce67c893012498" providerId="LiveId" clId="{6D2AE8BA-E2EF-4FDA-8851-F5B54E127DB0}" dt="2024-11-03T18:20:04.269" v="679" actId="1076"/>
          <ac:spMkLst>
            <pc:docMk/>
            <pc:sldMk cId="1409545537" sldId="259"/>
            <ac:spMk id="2" creationId="{0889C89D-05D3-F4CA-CFE6-878EC4A792A6}"/>
          </ac:spMkLst>
        </pc:spChg>
        <pc:spChg chg="mod">
          <ac:chgData name="Richard Jackson" userId="f7ce67c893012498" providerId="LiveId" clId="{6D2AE8BA-E2EF-4FDA-8851-F5B54E127DB0}" dt="2024-11-12T19:43:08.703" v="8036" actId="27636"/>
          <ac:spMkLst>
            <pc:docMk/>
            <pc:sldMk cId="1409545537" sldId="259"/>
            <ac:spMk id="3" creationId="{6480D85C-3A70-BA33-44F6-4D3A2D615462}"/>
          </ac:spMkLst>
        </pc:spChg>
        <pc:spChg chg="add mod">
          <ac:chgData name="Richard Jackson" userId="f7ce67c893012498" providerId="LiveId" clId="{6D2AE8BA-E2EF-4FDA-8851-F5B54E127DB0}" dt="2024-11-03T18:14:20.211" v="298"/>
          <ac:spMkLst>
            <pc:docMk/>
            <pc:sldMk cId="1409545537" sldId="259"/>
            <ac:spMk id="4" creationId="{7936D266-A512-19D6-B257-BB8C6AFFDA0C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7T22:38:30.189" v="5210"/>
        <pc:sldMkLst>
          <pc:docMk/>
          <pc:sldMk cId="3711262890" sldId="260"/>
        </pc:sldMkLst>
        <pc:spChg chg="mod">
          <ac:chgData name="Richard Jackson" userId="f7ce67c893012498" providerId="LiveId" clId="{6D2AE8BA-E2EF-4FDA-8851-F5B54E127DB0}" dt="2024-11-03T21:24:36.712" v="3555" actId="14100"/>
          <ac:spMkLst>
            <pc:docMk/>
            <pc:sldMk cId="3711262890" sldId="260"/>
            <ac:spMk id="2" creationId="{8418A168-B320-275D-53FB-4B44C24EA258}"/>
          </ac:spMkLst>
        </pc:spChg>
        <pc:spChg chg="add mod">
          <ac:chgData name="Richard Jackson" userId="f7ce67c893012498" providerId="LiveId" clId="{6D2AE8BA-E2EF-4FDA-8851-F5B54E127DB0}" dt="2024-11-07T22:38:30.189" v="5210"/>
          <ac:spMkLst>
            <pc:docMk/>
            <pc:sldMk cId="3711262890" sldId="260"/>
            <ac:spMk id="3" creationId="{0089AEF6-D40B-E0F4-73DE-F1758D033B38}"/>
          </ac:spMkLst>
        </pc:spChg>
        <pc:spChg chg="del">
          <ac:chgData name="Richard Jackson" userId="f7ce67c893012498" providerId="LiveId" clId="{6D2AE8BA-E2EF-4FDA-8851-F5B54E127DB0}" dt="2024-11-03T18:15:35.680" v="357" actId="478"/>
          <ac:spMkLst>
            <pc:docMk/>
            <pc:sldMk cId="3711262890" sldId="260"/>
            <ac:spMk id="3" creationId="{E13927A3-781B-2CC6-92F4-FA41397AF2A5}"/>
          </ac:spMkLst>
        </pc:spChg>
      </pc:sldChg>
      <pc:sldChg chg="addSp delSp modSp add mod ord modTransition">
        <pc:chgData name="Richard Jackson" userId="f7ce67c893012498" providerId="LiveId" clId="{6D2AE8BA-E2EF-4FDA-8851-F5B54E127DB0}" dt="2024-11-09T19:05:46.650" v="7820" actId="1076"/>
        <pc:sldMkLst>
          <pc:docMk/>
          <pc:sldMk cId="1400993597" sldId="261"/>
        </pc:sldMkLst>
        <pc:spChg chg="mod">
          <ac:chgData name="Richard Jackson" userId="f7ce67c893012498" providerId="LiveId" clId="{6D2AE8BA-E2EF-4FDA-8851-F5B54E127DB0}" dt="2024-11-09T19:03:17.984" v="7794" actId="20577"/>
          <ac:spMkLst>
            <pc:docMk/>
            <pc:sldMk cId="1400993597" sldId="261"/>
            <ac:spMk id="2" creationId="{0F56A1BF-51BF-EA31-B946-50776E4D3CFB}"/>
          </ac:spMkLst>
        </pc:spChg>
        <pc:spChg chg="add del mod">
          <ac:chgData name="Richard Jackson" userId="f7ce67c893012498" providerId="LiveId" clId="{6D2AE8BA-E2EF-4FDA-8851-F5B54E127DB0}" dt="2024-11-09T19:03:28.663" v="7797" actId="20577"/>
          <ac:spMkLst>
            <pc:docMk/>
            <pc:sldMk cId="1400993597" sldId="261"/>
            <ac:spMk id="3" creationId="{EEBEB92D-B44F-AD8C-9F47-844CBB8EB3CA}"/>
          </ac:spMkLst>
        </pc:spChg>
        <pc:picChg chg="add del mod">
          <ac:chgData name="Richard Jackson" userId="f7ce67c893012498" providerId="LiveId" clId="{6D2AE8BA-E2EF-4FDA-8851-F5B54E127DB0}" dt="2024-11-09T19:02:43.504" v="7766" actId="478"/>
          <ac:picMkLst>
            <pc:docMk/>
            <pc:sldMk cId="1400993597" sldId="261"/>
            <ac:picMk id="6" creationId="{5FCBD86E-1B4F-A13A-D861-6D22D5653AA8}"/>
          </ac:picMkLst>
        </pc:picChg>
        <pc:picChg chg="add mod">
          <ac:chgData name="Richard Jackson" userId="f7ce67c893012498" providerId="LiveId" clId="{6D2AE8BA-E2EF-4FDA-8851-F5B54E127DB0}" dt="2024-11-09T19:05:46.650" v="7820" actId="1076"/>
          <ac:picMkLst>
            <pc:docMk/>
            <pc:sldMk cId="1400993597" sldId="261"/>
            <ac:picMk id="8" creationId="{8474A664-2779-8693-D08D-5ACC0E51D410}"/>
          </ac:picMkLst>
        </pc:picChg>
      </pc:sldChg>
      <pc:sldChg chg="addSp delSp modSp new mod modTransition">
        <pc:chgData name="Richard Jackson" userId="f7ce67c893012498" providerId="LiveId" clId="{6D2AE8BA-E2EF-4FDA-8851-F5B54E127DB0}" dt="2024-11-03T19:10:05.933" v="1231" actId="732"/>
        <pc:sldMkLst>
          <pc:docMk/>
          <pc:sldMk cId="2521531238" sldId="262"/>
        </pc:sldMkLst>
        <pc:spChg chg="del">
          <ac:chgData name="Richard Jackson" userId="f7ce67c893012498" providerId="LiveId" clId="{6D2AE8BA-E2EF-4FDA-8851-F5B54E127DB0}" dt="2024-11-03T18:16:29.131" v="363" actId="478"/>
          <ac:spMkLst>
            <pc:docMk/>
            <pc:sldMk cId="2521531238" sldId="262"/>
            <ac:spMk id="2" creationId="{BF86A98B-58E5-6CE0-2294-6C96AE47F09B}"/>
          </ac:spMkLst>
        </pc:spChg>
        <pc:spChg chg="del">
          <ac:chgData name="Richard Jackson" userId="f7ce67c893012498" providerId="LiveId" clId="{6D2AE8BA-E2EF-4FDA-8851-F5B54E127DB0}" dt="2024-11-03T18:16:28.072" v="362" actId="478"/>
          <ac:spMkLst>
            <pc:docMk/>
            <pc:sldMk cId="2521531238" sldId="262"/>
            <ac:spMk id="3" creationId="{0D0EA214-1040-F999-EF88-E205B05838A5}"/>
          </ac:spMkLst>
        </pc:spChg>
        <pc:picChg chg="add mod modCrop">
          <ac:chgData name="Richard Jackson" userId="f7ce67c893012498" providerId="LiveId" clId="{6D2AE8BA-E2EF-4FDA-8851-F5B54E127DB0}" dt="2024-11-03T19:10:05.933" v="1231" actId="732"/>
          <ac:picMkLst>
            <pc:docMk/>
            <pc:sldMk cId="2521531238" sldId="262"/>
            <ac:picMk id="4" creationId="{7FA38B5D-B410-4022-297A-DFF481D29E36}"/>
          </ac:picMkLst>
        </pc:picChg>
      </pc:sldChg>
      <pc:sldChg chg="modSp new del mod modTransition">
        <pc:chgData name="Richard Jackson" userId="f7ce67c893012498" providerId="LiveId" clId="{6D2AE8BA-E2EF-4FDA-8851-F5B54E127DB0}" dt="2024-11-07T22:52:54.934" v="5572" actId="2696"/>
        <pc:sldMkLst>
          <pc:docMk/>
          <pc:sldMk cId="2470646139" sldId="263"/>
        </pc:sldMkLst>
        <pc:spChg chg="mod">
          <ac:chgData name="Richard Jackson" userId="f7ce67c893012498" providerId="LiveId" clId="{6D2AE8BA-E2EF-4FDA-8851-F5B54E127DB0}" dt="2024-11-03T18:16:59.929" v="405" actId="20577"/>
          <ac:spMkLst>
            <pc:docMk/>
            <pc:sldMk cId="2470646139" sldId="263"/>
            <ac:spMk id="2" creationId="{5069BFD0-2523-FCAF-E394-38DD9180197E}"/>
          </ac:spMkLst>
        </pc:spChg>
        <pc:spChg chg="mod">
          <ac:chgData name="Richard Jackson" userId="f7ce67c893012498" providerId="LiveId" clId="{6D2AE8BA-E2EF-4FDA-8851-F5B54E127DB0}" dt="2024-11-03T18:17:08.975" v="417" actId="20577"/>
          <ac:spMkLst>
            <pc:docMk/>
            <pc:sldMk cId="2470646139" sldId="263"/>
            <ac:spMk id="3" creationId="{6383EAFF-58FE-0494-8428-8BCFB63D59BE}"/>
          </ac:spMkLst>
        </pc:spChg>
      </pc:sldChg>
      <pc:sldChg chg="addSp delSp modSp new mod modTransition">
        <pc:chgData name="Richard Jackson" userId="f7ce67c893012498" providerId="LiveId" clId="{6D2AE8BA-E2EF-4FDA-8851-F5B54E127DB0}" dt="2024-11-14T10:23:09.364" v="8841" actId="1076"/>
        <pc:sldMkLst>
          <pc:docMk/>
          <pc:sldMk cId="1027766506" sldId="264"/>
        </pc:sldMkLst>
        <pc:spChg chg="del">
          <ac:chgData name="Richard Jackson" userId="f7ce67c893012498" providerId="LiveId" clId="{6D2AE8BA-E2EF-4FDA-8851-F5B54E127DB0}" dt="2024-11-03T18:17:20.451" v="419" actId="478"/>
          <ac:spMkLst>
            <pc:docMk/>
            <pc:sldMk cId="1027766506" sldId="264"/>
            <ac:spMk id="2" creationId="{E74F1CB9-1DE5-B38E-124D-4984704F9A9C}"/>
          </ac:spMkLst>
        </pc:spChg>
        <pc:spChg chg="add del mod">
          <ac:chgData name="Richard Jackson" userId="f7ce67c893012498" providerId="LiveId" clId="{6D2AE8BA-E2EF-4FDA-8851-F5B54E127DB0}" dt="2024-11-14T10:23:04.694" v="8839" actId="478"/>
          <ac:spMkLst>
            <pc:docMk/>
            <pc:sldMk cId="1027766506" sldId="264"/>
            <ac:spMk id="2" creationId="{FB35A2F5-5B66-3BE5-4BE4-3DD2F0DAC20D}"/>
          </ac:spMkLst>
        </pc:spChg>
        <pc:spChg chg="del">
          <ac:chgData name="Richard Jackson" userId="f7ce67c893012498" providerId="LiveId" clId="{6D2AE8BA-E2EF-4FDA-8851-F5B54E127DB0}" dt="2024-11-03T18:17:22.604" v="420" actId="478"/>
          <ac:spMkLst>
            <pc:docMk/>
            <pc:sldMk cId="1027766506" sldId="264"/>
            <ac:spMk id="3" creationId="{4146129C-BC68-DF5F-640C-A14101E65CFC}"/>
          </ac:spMkLst>
        </pc:spChg>
        <pc:picChg chg="add mod">
          <ac:chgData name="Richard Jackson" userId="f7ce67c893012498" providerId="LiveId" clId="{6D2AE8BA-E2EF-4FDA-8851-F5B54E127DB0}" dt="2024-11-14T10:23:09.364" v="8841" actId="1076"/>
          <ac:picMkLst>
            <pc:docMk/>
            <pc:sldMk cId="1027766506" sldId="264"/>
            <ac:picMk id="4" creationId="{817F31EE-A895-DD03-076F-A69B7ECFCC8C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891923603" sldId="265"/>
        </pc:sldMkLst>
        <pc:spChg chg="del">
          <ac:chgData name="Richard Jackson" userId="f7ce67c893012498" providerId="LiveId" clId="{6D2AE8BA-E2EF-4FDA-8851-F5B54E127DB0}" dt="2024-11-03T18:21:32.337" v="682" actId="478"/>
          <ac:spMkLst>
            <pc:docMk/>
            <pc:sldMk cId="891923603" sldId="265"/>
            <ac:spMk id="2" creationId="{8CAD925F-2DD2-6A48-9E66-D3813CE4FE0C}"/>
          </ac:spMkLst>
        </pc:spChg>
        <pc:spChg chg="del">
          <ac:chgData name="Richard Jackson" userId="f7ce67c893012498" providerId="LiveId" clId="{6D2AE8BA-E2EF-4FDA-8851-F5B54E127DB0}" dt="2024-11-03T18:21:34.314" v="683" actId="478"/>
          <ac:spMkLst>
            <pc:docMk/>
            <pc:sldMk cId="891923603" sldId="265"/>
            <ac:spMk id="3" creationId="{ED808853-8071-DC47-22E3-A07EB640C025}"/>
          </ac:spMkLst>
        </pc:spChg>
        <pc:spChg chg="add mod">
          <ac:chgData name="Richard Jackson" userId="f7ce67c893012498" providerId="LiveId" clId="{6D2AE8BA-E2EF-4FDA-8851-F5B54E127DB0}" dt="2024-11-03T18:22:08.001" v="692" actId="1076"/>
          <ac:spMkLst>
            <pc:docMk/>
            <pc:sldMk cId="891923603" sldId="265"/>
            <ac:spMk id="4" creationId="{71F8E477-14F0-C5D4-E5DA-F62411F730FC}"/>
          </ac:spMkLst>
        </pc:spChg>
        <pc:spChg chg="add mod">
          <ac:chgData name="Richard Jackson" userId="f7ce67c893012498" providerId="LiveId" clId="{6D2AE8BA-E2EF-4FDA-8851-F5B54E127DB0}" dt="2024-11-03T18:22:00.763" v="690" actId="14100"/>
          <ac:spMkLst>
            <pc:docMk/>
            <pc:sldMk cId="891923603" sldId="265"/>
            <ac:spMk id="5" creationId="{2FD2941D-770C-E977-E8B6-E46B97C13B6C}"/>
          </ac:spMkLst>
        </pc:spChg>
        <pc:picChg chg="add mod">
          <ac:chgData name="Richard Jackson" userId="f7ce67c893012498" providerId="LiveId" clId="{6D2AE8BA-E2EF-4FDA-8851-F5B54E127DB0}" dt="2024-11-03T18:22:05.099" v="691" actId="1076"/>
          <ac:picMkLst>
            <pc:docMk/>
            <pc:sldMk cId="891923603" sldId="265"/>
            <ac:picMk id="6" creationId="{BC343742-C314-E0C9-BE24-390A321F8339}"/>
          </ac:picMkLst>
        </pc:picChg>
      </pc:sldChg>
      <pc:sldChg chg="addSp delSp modSp add mod ord">
        <pc:chgData name="Richard Jackson" userId="f7ce67c893012498" providerId="LiveId" clId="{6D2AE8BA-E2EF-4FDA-8851-F5B54E127DB0}" dt="2024-11-09T19:08:00.801" v="7841" actId="478"/>
        <pc:sldMkLst>
          <pc:docMk/>
          <pc:sldMk cId="3924319302" sldId="265"/>
        </pc:sldMkLst>
        <pc:spChg chg="add del mod">
          <ac:chgData name="Richard Jackson" userId="f7ce67c893012498" providerId="LiveId" clId="{6D2AE8BA-E2EF-4FDA-8851-F5B54E127DB0}" dt="2024-11-09T19:08:00.801" v="7841" actId="478"/>
          <ac:spMkLst>
            <pc:docMk/>
            <pc:sldMk cId="3924319302" sldId="265"/>
            <ac:spMk id="2" creationId="{AB507CE3-926A-CE51-26CA-459D422ACFE3}"/>
          </ac:spMkLst>
        </pc:spChg>
        <pc:spChg chg="mod">
          <ac:chgData name="Richard Jackson" userId="f7ce67c893012498" providerId="LiveId" clId="{6D2AE8BA-E2EF-4FDA-8851-F5B54E127DB0}" dt="2024-11-03T20:33:10.223" v="2514" actId="1076"/>
          <ac:spMkLst>
            <pc:docMk/>
            <pc:sldMk cId="3924319302" sldId="265"/>
            <ac:spMk id="4" creationId="{71F8E477-14F0-C5D4-E5DA-F62411F730FC}"/>
          </ac:spMkLst>
        </pc:spChg>
      </pc:sldChg>
      <pc:sldChg chg="addSp delSp modSp new del mod ord modTransition">
        <pc:chgData name="Richard Jackson" userId="f7ce67c893012498" providerId="LiveId" clId="{6D2AE8BA-E2EF-4FDA-8851-F5B54E127DB0}" dt="2024-11-07T22:06:18.167" v="4191" actId="2696"/>
        <pc:sldMkLst>
          <pc:docMk/>
          <pc:sldMk cId="2087668999" sldId="266"/>
        </pc:sldMkLst>
        <pc:spChg chg="del mod">
          <ac:chgData name="Richard Jackson" userId="f7ce67c893012498" providerId="LiveId" clId="{6D2AE8BA-E2EF-4FDA-8851-F5B54E127DB0}" dt="2024-11-03T18:22:14.908" v="698" actId="478"/>
          <ac:spMkLst>
            <pc:docMk/>
            <pc:sldMk cId="2087668999" sldId="266"/>
            <ac:spMk id="2" creationId="{4A62BA21-ED12-9CC7-C38B-F2DC79B5BBE5}"/>
          </ac:spMkLst>
        </pc:spChg>
        <pc:spChg chg="del">
          <ac:chgData name="Richard Jackson" userId="f7ce67c893012498" providerId="LiveId" clId="{6D2AE8BA-E2EF-4FDA-8851-F5B54E127DB0}" dt="2024-11-03T18:22:15.488" v="699" actId="478"/>
          <ac:spMkLst>
            <pc:docMk/>
            <pc:sldMk cId="2087668999" sldId="266"/>
            <ac:spMk id="3" creationId="{D9FCE24C-55AC-ABAE-03EA-782BA30832B9}"/>
          </ac:spMkLst>
        </pc:spChg>
        <pc:spChg chg="add mod">
          <ac:chgData name="Richard Jackson" userId="f7ce67c893012498" providerId="LiveId" clId="{6D2AE8BA-E2EF-4FDA-8851-F5B54E127DB0}" dt="2024-11-03T18:28:53.207" v="875" actId="1076"/>
          <ac:spMkLst>
            <pc:docMk/>
            <pc:sldMk cId="2087668999" sldId="266"/>
            <ac:spMk id="4" creationId="{D7C2725C-56E6-35D6-87FF-209D464BDF22}"/>
          </ac:spMkLst>
        </pc:spChg>
        <pc:spChg chg="add del mod">
          <ac:chgData name="Richard Jackson" userId="f7ce67c893012498" providerId="LiveId" clId="{6D2AE8BA-E2EF-4FDA-8851-F5B54E127DB0}" dt="2024-11-07T21:54:28.992" v="3956" actId="478"/>
          <ac:spMkLst>
            <pc:docMk/>
            <pc:sldMk cId="2087668999" sldId="266"/>
            <ac:spMk id="5" creationId="{CC0D09A1-86B5-7E07-84F2-67DFDABB816E}"/>
          </ac:spMkLst>
        </pc:spChg>
      </pc:sldChg>
      <pc:sldChg chg="add del">
        <pc:chgData name="Richard Jackson" userId="f7ce67c893012498" providerId="LiveId" clId="{6D2AE8BA-E2EF-4FDA-8851-F5B54E127DB0}" dt="2024-11-07T22:06:24.254" v="4192" actId="2696"/>
        <pc:sldMkLst>
          <pc:docMk/>
          <pc:sldMk cId="88861863" sldId="267"/>
        </pc:sldMkLst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3279687028" sldId="267"/>
        </pc:sldMkLst>
        <pc:spChg chg="del">
          <ac:chgData name="Richard Jackson" userId="f7ce67c893012498" providerId="LiveId" clId="{6D2AE8BA-E2EF-4FDA-8851-F5B54E127DB0}" dt="2024-11-03T18:23:17.535" v="738" actId="478"/>
          <ac:spMkLst>
            <pc:docMk/>
            <pc:sldMk cId="3279687028" sldId="267"/>
            <ac:spMk id="2" creationId="{0940C006-D396-EED0-2466-9D9B0572D304}"/>
          </ac:spMkLst>
        </pc:spChg>
        <pc:spChg chg="del">
          <ac:chgData name="Richard Jackson" userId="f7ce67c893012498" providerId="LiveId" clId="{6D2AE8BA-E2EF-4FDA-8851-F5B54E127DB0}" dt="2024-11-03T18:23:17.107" v="737" actId="478"/>
          <ac:spMkLst>
            <pc:docMk/>
            <pc:sldMk cId="3279687028" sldId="267"/>
            <ac:spMk id="3" creationId="{C62CF1BB-7B63-84B2-5E59-D2578279F32D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4" creationId="{C0B0D0CF-3C76-7C68-81AD-2B1B2F8B7DCA}"/>
          </ac:spMkLst>
        </pc:spChg>
        <pc:spChg chg="add mod">
          <ac:chgData name="Richard Jackson" userId="f7ce67c893012498" providerId="LiveId" clId="{6D2AE8BA-E2EF-4FDA-8851-F5B54E127DB0}" dt="2024-11-03T18:23:18.304" v="739"/>
          <ac:spMkLst>
            <pc:docMk/>
            <pc:sldMk cId="3279687028" sldId="267"/>
            <ac:spMk id="5" creationId="{84C6AD1A-1070-E36A-A015-CCCAF8324C4D}"/>
          </ac:spMkLst>
        </pc:spChg>
        <pc:picChg chg="add mod">
          <ac:chgData name="Richard Jackson" userId="f7ce67c893012498" providerId="LiveId" clId="{6D2AE8BA-E2EF-4FDA-8851-F5B54E127DB0}" dt="2024-11-03T18:23:18.304" v="739"/>
          <ac:picMkLst>
            <pc:docMk/>
            <pc:sldMk cId="3279687028" sldId="267"/>
            <ac:picMk id="6" creationId="{CD91705D-A816-3139-8B94-6F6C5BB56ECA}"/>
          </ac:picMkLst>
        </pc:picChg>
      </pc:sldChg>
      <pc:sldChg chg="addSp delSp modSp new del mod modTransition modAnim">
        <pc:chgData name="Richard Jackson" userId="f7ce67c893012498" providerId="LiveId" clId="{6D2AE8BA-E2EF-4FDA-8851-F5B54E127DB0}" dt="2024-11-03T20:31:58.372" v="2508" actId="2696"/>
        <pc:sldMkLst>
          <pc:docMk/>
          <pc:sldMk cId="1224687951" sldId="268"/>
        </pc:sldMkLst>
        <pc:spChg chg="del">
          <ac:chgData name="Richard Jackson" userId="f7ce67c893012498" providerId="LiveId" clId="{6D2AE8BA-E2EF-4FDA-8851-F5B54E127DB0}" dt="2024-11-03T18:23:49.058" v="742" actId="478"/>
          <ac:spMkLst>
            <pc:docMk/>
            <pc:sldMk cId="1224687951" sldId="268"/>
            <ac:spMk id="2" creationId="{AEAA1A53-5E8C-470A-28CC-3F705CC621CC}"/>
          </ac:spMkLst>
        </pc:spChg>
        <pc:spChg chg="del">
          <ac:chgData name="Richard Jackson" userId="f7ce67c893012498" providerId="LiveId" clId="{6D2AE8BA-E2EF-4FDA-8851-F5B54E127DB0}" dt="2024-11-03T18:23:48.598" v="741" actId="478"/>
          <ac:spMkLst>
            <pc:docMk/>
            <pc:sldMk cId="1224687951" sldId="268"/>
            <ac:spMk id="3" creationId="{FC531591-43D0-0F1C-CE07-EF22CC140A83}"/>
          </ac:spMkLst>
        </pc:spChg>
        <pc:spChg chg="add mod">
          <ac:chgData name="Richard Jackson" userId="f7ce67c893012498" providerId="LiveId" clId="{6D2AE8BA-E2EF-4FDA-8851-F5B54E127DB0}" dt="2024-11-03T18:25:12.894" v="832" actId="20577"/>
          <ac:spMkLst>
            <pc:docMk/>
            <pc:sldMk cId="1224687951" sldId="268"/>
            <ac:spMk id="4" creationId="{5AA16FEB-0F14-96D2-B737-1EA0F4DCCBF0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8" creationId="{E1AB3E4A-AC52-0D82-F034-6C7295FE1797}"/>
          </ac:spMkLst>
        </pc:spChg>
        <pc:spChg chg="add mod">
          <ac:chgData name="Richard Jackson" userId="f7ce67c893012498" providerId="LiveId" clId="{6D2AE8BA-E2EF-4FDA-8851-F5B54E127DB0}" dt="2024-11-03T18:23:49.773" v="743"/>
          <ac:spMkLst>
            <pc:docMk/>
            <pc:sldMk cId="1224687951" sldId="268"/>
            <ac:spMk id="9" creationId="{CC2B17BF-7641-99EC-0DEE-9D349E8B1486}"/>
          </ac:spMkLst>
        </pc:spChg>
        <pc:spChg chg="add mod">
          <ac:chgData name="Richard Jackson" userId="f7ce67c893012498" providerId="LiveId" clId="{6D2AE8BA-E2EF-4FDA-8851-F5B54E127DB0}" dt="2024-11-03T18:24:45.910" v="760" actId="14100"/>
          <ac:spMkLst>
            <pc:docMk/>
            <pc:sldMk cId="1224687951" sldId="268"/>
            <ac:spMk id="10" creationId="{99F941FE-F432-FB4B-DEC3-0D6B54726FB1}"/>
          </ac:spMkLst>
        </pc:spChg>
        <pc:spChg chg="add mod">
          <ac:chgData name="Richard Jackson" userId="f7ce67c893012498" providerId="LiveId" clId="{6D2AE8BA-E2EF-4FDA-8851-F5B54E127DB0}" dt="2024-11-03T18:24:58.965" v="785" actId="20577"/>
          <ac:spMkLst>
            <pc:docMk/>
            <pc:sldMk cId="1224687951" sldId="268"/>
            <ac:spMk id="11" creationId="{66ED089E-2B0F-6E2A-7D99-1E1A253DF5DB}"/>
          </ac:spMkLst>
        </pc:spChg>
        <pc:spChg chg="add mod">
          <ac:chgData name="Richard Jackson" userId="f7ce67c893012498" providerId="LiveId" clId="{6D2AE8BA-E2EF-4FDA-8851-F5B54E127DB0}" dt="2024-11-03T18:26:50.922" v="855" actId="14100"/>
          <ac:spMkLst>
            <pc:docMk/>
            <pc:sldMk cId="1224687951" sldId="268"/>
            <ac:spMk id="12" creationId="{8AC59ADC-5AB7-0F37-FCA7-1A3E8937B654}"/>
          </ac:spMkLst>
        </pc:spChg>
        <pc:spChg chg="add del mod">
          <ac:chgData name="Richard Jackson" userId="f7ce67c893012498" providerId="LiveId" clId="{6D2AE8BA-E2EF-4FDA-8851-F5B54E127DB0}" dt="2024-11-03T18:26:47.414" v="854" actId="478"/>
          <ac:spMkLst>
            <pc:docMk/>
            <pc:sldMk cId="1224687951" sldId="268"/>
            <ac:spMk id="13" creationId="{91712161-1958-BCF9-B1F0-30E043AEFE98}"/>
          </ac:spMkLst>
        </pc:spChg>
        <pc:picChg chg="add del mod">
          <ac:chgData name="Richard Jackson" userId="f7ce67c893012498" providerId="LiveId" clId="{6D2AE8BA-E2EF-4FDA-8851-F5B54E127DB0}" dt="2024-11-03T18:26:44.849" v="852" actId="478"/>
          <ac:picMkLst>
            <pc:docMk/>
            <pc:sldMk cId="1224687951" sldId="268"/>
            <ac:picMk id="5" creationId="{8EA95C7F-9902-C337-562D-8357F93B7E5C}"/>
          </ac:picMkLst>
        </pc:picChg>
        <pc:picChg chg="add mod">
          <ac:chgData name="Richard Jackson" userId="f7ce67c893012498" providerId="LiveId" clId="{6D2AE8BA-E2EF-4FDA-8851-F5B54E127DB0}" dt="2024-11-03T18:23:49.773" v="743"/>
          <ac:picMkLst>
            <pc:docMk/>
            <pc:sldMk cId="1224687951" sldId="268"/>
            <ac:picMk id="6" creationId="{E24C1BA2-2E91-500B-5B35-261E0C7B4FBB}"/>
          </ac:picMkLst>
        </pc:picChg>
        <pc:cxnChg chg="add mod">
          <ac:chgData name="Richard Jackson" userId="f7ce67c893012498" providerId="LiveId" clId="{6D2AE8BA-E2EF-4FDA-8851-F5B54E127DB0}" dt="2024-11-03T18:23:49.773" v="743"/>
          <ac:cxnSpMkLst>
            <pc:docMk/>
            <pc:sldMk cId="1224687951" sldId="268"/>
            <ac:cxnSpMk id="7" creationId="{92975C12-8468-0D23-32AC-FB1704C92013}"/>
          </ac:cxnSpMkLst>
        </pc:cxnChg>
      </pc:sldChg>
      <pc:sldChg chg="addSp delSp modSp add mod ord addAnim delAnim">
        <pc:chgData name="Richard Jackson" userId="f7ce67c893012498" providerId="LiveId" clId="{6D2AE8BA-E2EF-4FDA-8851-F5B54E127DB0}" dt="2024-11-09T19:09:34.382" v="7870" actId="478"/>
        <pc:sldMkLst>
          <pc:docMk/>
          <pc:sldMk cId="3494607934" sldId="268"/>
        </pc:sldMkLst>
        <pc:spChg chg="add del mod">
          <ac:chgData name="Richard Jackson" userId="f7ce67c893012498" providerId="LiveId" clId="{6D2AE8BA-E2EF-4FDA-8851-F5B54E127DB0}" dt="2024-11-09T19:08:04.600" v="7842" actId="478"/>
          <ac:spMkLst>
            <pc:docMk/>
            <pc:sldMk cId="3494607934" sldId="268"/>
            <ac:spMk id="2" creationId="{0973AA79-C844-E8EC-E6BB-5C3404B64E15}"/>
          </ac:spMkLst>
        </pc:spChg>
        <pc:spChg chg="add del">
          <ac:chgData name="Richard Jackson" userId="f7ce67c893012498" providerId="LiveId" clId="{6D2AE8BA-E2EF-4FDA-8851-F5B54E127DB0}" dt="2024-11-09T19:09:34.382" v="7870" actId="478"/>
          <ac:spMkLst>
            <pc:docMk/>
            <pc:sldMk cId="3494607934" sldId="268"/>
            <ac:spMk id="12" creationId="{8AC59ADC-5AB7-0F37-FCA7-1A3E8937B654}"/>
          </ac:spMkLst>
        </pc:spChg>
      </pc:sldChg>
      <pc:sldChg chg="addSp delSp modSp new del mod modTransition modAnim">
        <pc:chgData name="Richard Jackson" userId="f7ce67c893012498" providerId="LiveId" clId="{6D2AE8BA-E2EF-4FDA-8851-F5B54E127DB0}" dt="2024-11-07T22:06:18.167" v="4191" actId="2696"/>
        <pc:sldMkLst>
          <pc:docMk/>
          <pc:sldMk cId="4035628071" sldId="269"/>
        </pc:sldMkLst>
        <pc:spChg chg="add mod">
          <ac:chgData name="Richard Jackson" userId="f7ce67c893012498" providerId="LiveId" clId="{6D2AE8BA-E2EF-4FDA-8851-F5B54E127DB0}" dt="2024-11-07T21:48:23.767" v="3784" actId="14100"/>
          <ac:spMkLst>
            <pc:docMk/>
            <pc:sldMk cId="4035628071" sldId="269"/>
            <ac:spMk id="2" creationId="{3A77C534-90B7-DD16-863C-D5311F7F3A49}"/>
          </ac:spMkLst>
        </pc:spChg>
        <pc:spChg chg="del">
          <ac:chgData name="Richard Jackson" userId="f7ce67c893012498" providerId="LiveId" clId="{6D2AE8BA-E2EF-4FDA-8851-F5B54E127DB0}" dt="2024-11-03T18:29:58.163" v="1071" actId="478"/>
          <ac:spMkLst>
            <pc:docMk/>
            <pc:sldMk cId="4035628071" sldId="269"/>
            <ac:spMk id="2" creationId="{EC9A1D26-53E7-BCFD-DD78-2309587BB096}"/>
          </ac:spMkLst>
        </pc:spChg>
        <pc:spChg chg="del">
          <ac:chgData name="Richard Jackson" userId="f7ce67c893012498" providerId="LiveId" clId="{6D2AE8BA-E2EF-4FDA-8851-F5B54E127DB0}" dt="2024-11-03T18:29:56.616" v="1070" actId="478"/>
          <ac:spMkLst>
            <pc:docMk/>
            <pc:sldMk cId="4035628071" sldId="269"/>
            <ac:spMk id="3" creationId="{6CA0A3A6-56C0-1A51-0986-DB1615DCEBE9}"/>
          </ac:spMkLst>
        </pc:spChg>
        <pc:spChg chg="add mod">
          <ac:chgData name="Richard Jackson" userId="f7ce67c893012498" providerId="LiveId" clId="{6D2AE8BA-E2EF-4FDA-8851-F5B54E127DB0}" dt="2024-11-07T21:49:38.737" v="3846" actId="1076"/>
          <ac:spMkLst>
            <pc:docMk/>
            <pc:sldMk cId="4035628071" sldId="269"/>
            <ac:spMk id="3" creationId="{71AECB0A-3CCE-937D-FAE8-CDEE6ED35865}"/>
          </ac:spMkLst>
        </pc:spChg>
        <pc:spChg chg="add mod">
          <ac:chgData name="Richard Jackson" userId="f7ce67c893012498" providerId="LiveId" clId="{6D2AE8BA-E2EF-4FDA-8851-F5B54E127DB0}" dt="2024-11-03T18:30:25.954" v="1080" actId="122"/>
          <ac:spMkLst>
            <pc:docMk/>
            <pc:sldMk cId="4035628071" sldId="269"/>
            <ac:spMk id="6" creationId="{E263E589-178D-9960-2DCE-A0BD282259F4}"/>
          </ac:spMkLst>
        </pc:spChg>
        <pc:picChg chg="add mod">
          <ac:chgData name="Richard Jackson" userId="f7ce67c893012498" providerId="LiveId" clId="{6D2AE8BA-E2EF-4FDA-8851-F5B54E127DB0}" dt="2024-11-03T18:30:11.697" v="1074" actId="1076"/>
          <ac:picMkLst>
            <pc:docMk/>
            <pc:sldMk cId="4035628071" sldId="269"/>
            <ac:picMk id="4" creationId="{7C043953-CCDD-9CDA-4D95-0CF483D1C416}"/>
          </ac:picMkLst>
        </pc:picChg>
        <pc:picChg chg="add mod">
          <ac:chgData name="Richard Jackson" userId="f7ce67c893012498" providerId="LiveId" clId="{6D2AE8BA-E2EF-4FDA-8851-F5B54E127DB0}" dt="2024-11-03T18:30:14.471" v="1075"/>
          <ac:picMkLst>
            <pc:docMk/>
            <pc:sldMk cId="4035628071" sldId="269"/>
            <ac:picMk id="5" creationId="{5EB06B74-C7B2-EB1F-07A7-8CE25981A3BB}"/>
          </ac:picMkLst>
        </pc:picChg>
      </pc:sldChg>
      <pc:sldChg chg="addSp modSp add mod modAnim">
        <pc:chgData name="Richard Jackson" userId="f7ce67c893012498" providerId="LiveId" clId="{6D2AE8BA-E2EF-4FDA-8851-F5B54E127DB0}" dt="2024-11-07T22:29:50.357" v="5077" actId="14100"/>
        <pc:sldMkLst>
          <pc:docMk/>
          <pc:sldMk cId="927003512" sldId="270"/>
        </pc:sldMkLst>
        <pc:spChg chg="add mod">
          <ac:chgData name="Richard Jackson" userId="f7ce67c893012498" providerId="LiveId" clId="{6D2AE8BA-E2EF-4FDA-8851-F5B54E127DB0}" dt="2024-11-07T22:29:50.357" v="5077" actId="14100"/>
          <ac:spMkLst>
            <pc:docMk/>
            <pc:sldMk cId="927003512" sldId="270"/>
            <ac:spMk id="3" creationId="{9C5D1BEE-3A36-4B8B-0E0A-33A85382B6EF}"/>
          </ac:spMkLst>
        </pc:spChg>
      </pc:sldChg>
      <pc:sldChg chg="addSp delSp modSp new del mod modTransition modAnim modNotesTx">
        <pc:chgData name="Richard Jackson" userId="f7ce67c893012498" providerId="LiveId" clId="{6D2AE8BA-E2EF-4FDA-8851-F5B54E127DB0}" dt="2024-11-03T21:14:07.835" v="3319" actId="2696"/>
        <pc:sldMkLst>
          <pc:docMk/>
          <pc:sldMk cId="2322478559" sldId="270"/>
        </pc:sldMkLst>
        <pc:spChg chg="mod">
          <ac:chgData name="Richard Jackson" userId="f7ce67c893012498" providerId="LiveId" clId="{6D2AE8BA-E2EF-4FDA-8851-F5B54E127DB0}" dt="2024-11-03T19:06:42.357" v="1202" actId="14100"/>
          <ac:spMkLst>
            <pc:docMk/>
            <pc:sldMk cId="2322478559" sldId="270"/>
            <ac:spMk id="2" creationId="{E690F6FC-86B9-B24D-1D79-BA54E52FFB8F}"/>
          </ac:spMkLst>
        </pc:spChg>
        <pc:spChg chg="del">
          <ac:chgData name="Richard Jackson" userId="f7ce67c893012498" providerId="LiveId" clId="{6D2AE8BA-E2EF-4FDA-8851-F5B54E127DB0}" dt="2024-11-03T19:01:35.557" v="1135" actId="478"/>
          <ac:spMkLst>
            <pc:docMk/>
            <pc:sldMk cId="2322478559" sldId="270"/>
            <ac:spMk id="3" creationId="{F9FB3B84-BF66-AACD-7459-12C86B02037B}"/>
          </ac:spMkLst>
        </pc:spChg>
        <pc:spChg chg="add mod">
          <ac:chgData name="Richard Jackson" userId="f7ce67c893012498" providerId="LiveId" clId="{6D2AE8BA-E2EF-4FDA-8851-F5B54E127DB0}" dt="2024-11-03T19:05:12.808" v="1177" actId="14100"/>
          <ac:spMkLst>
            <pc:docMk/>
            <pc:sldMk cId="2322478559" sldId="270"/>
            <ac:spMk id="14" creationId="{C7DC60B4-1F80-D742-DDA0-EC91083C13BE}"/>
          </ac:spMkLst>
        </pc:spChg>
        <pc:spChg chg="add mod">
          <ac:chgData name="Richard Jackson" userId="f7ce67c893012498" providerId="LiveId" clId="{6D2AE8BA-E2EF-4FDA-8851-F5B54E127DB0}" dt="2024-11-03T19:05:22.496" v="1179" actId="1076"/>
          <ac:spMkLst>
            <pc:docMk/>
            <pc:sldMk cId="2322478559" sldId="270"/>
            <ac:spMk id="15" creationId="{2CCBB0C4-AB7E-5C93-0D50-5858CC8BA31A}"/>
          </ac:spMkLst>
        </pc:spChg>
        <pc:spChg chg="add mod">
          <ac:chgData name="Richard Jackson" userId="f7ce67c893012498" providerId="LiveId" clId="{6D2AE8BA-E2EF-4FDA-8851-F5B54E127DB0}" dt="2024-11-03T19:05:26.123" v="1181" actId="1076"/>
          <ac:spMkLst>
            <pc:docMk/>
            <pc:sldMk cId="2322478559" sldId="270"/>
            <ac:spMk id="16" creationId="{B0636B93-B5CA-1F02-BD5A-5CE3B09875D8}"/>
          </ac:spMkLst>
        </pc:spChg>
        <pc:spChg chg="add mod">
          <ac:chgData name="Richard Jackson" userId="f7ce67c893012498" providerId="LiveId" clId="{6D2AE8BA-E2EF-4FDA-8851-F5B54E127DB0}" dt="2024-11-03T19:05:46.441" v="1187" actId="14100"/>
          <ac:spMkLst>
            <pc:docMk/>
            <pc:sldMk cId="2322478559" sldId="270"/>
            <ac:spMk id="17" creationId="{2AFC0765-4B5D-9884-F61D-6667155FF31C}"/>
          </ac:spMkLst>
        </pc:spChg>
        <pc:spChg chg="add mod">
          <ac:chgData name="Richard Jackson" userId="f7ce67c893012498" providerId="LiveId" clId="{6D2AE8BA-E2EF-4FDA-8851-F5B54E127DB0}" dt="2024-11-03T19:06:10.355" v="1192" actId="14100"/>
          <ac:spMkLst>
            <pc:docMk/>
            <pc:sldMk cId="2322478559" sldId="270"/>
            <ac:spMk id="18" creationId="{2932A597-EFAE-0D82-C29F-48BE7CA55914}"/>
          </ac:spMkLst>
        </pc:spChg>
        <pc:spChg chg="add mod">
          <ac:chgData name="Richard Jackson" userId="f7ce67c893012498" providerId="LiveId" clId="{6D2AE8BA-E2EF-4FDA-8851-F5B54E127DB0}" dt="2024-11-03T19:06:16.219" v="1195" actId="14100"/>
          <ac:spMkLst>
            <pc:docMk/>
            <pc:sldMk cId="2322478559" sldId="270"/>
            <ac:spMk id="19" creationId="{E8851CBA-BD15-263A-DFED-C388C9D2E3D4}"/>
          </ac:spMkLst>
        </pc:spChg>
        <pc:spChg chg="add del mod">
          <ac:chgData name="Richard Jackson" userId="f7ce67c893012498" providerId="LiveId" clId="{6D2AE8BA-E2EF-4FDA-8851-F5B54E127DB0}" dt="2024-11-03T19:07:30.312" v="1217"/>
          <ac:spMkLst>
            <pc:docMk/>
            <pc:sldMk cId="2322478559" sldId="270"/>
            <ac:spMk id="24" creationId="{4F57742B-C599-7753-16B0-19FB81ADE0C0}"/>
          </ac:spMkLst>
        </pc:spChg>
        <pc:spChg chg="add mod">
          <ac:chgData name="Richard Jackson" userId="f7ce67c893012498" providerId="LiveId" clId="{6D2AE8BA-E2EF-4FDA-8851-F5B54E127DB0}" dt="2024-11-03T19:08:04.233" v="1225" actId="14100"/>
          <ac:spMkLst>
            <pc:docMk/>
            <pc:sldMk cId="2322478559" sldId="270"/>
            <ac:spMk id="26" creationId="{A5911D60-101E-5904-1D21-46E8BF97E578}"/>
          </ac:spMkLst>
        </pc:spChg>
        <pc:grpChg chg="add mod">
          <ac:chgData name="Richard Jackson" userId="f7ce67c893012498" providerId="LiveId" clId="{6D2AE8BA-E2EF-4FDA-8851-F5B54E127DB0}" dt="2024-11-03T19:05:34.625" v="1185" actId="1076"/>
          <ac:grpSpMkLst>
            <pc:docMk/>
            <pc:sldMk cId="2322478559" sldId="270"/>
            <ac:grpSpMk id="11" creationId="{86C3EE60-A527-D3FE-B6D1-78EEDB8AC656}"/>
          </ac:grpSpMkLst>
        </pc:grpChg>
        <pc:grpChg chg="add mod">
          <ac:chgData name="Richard Jackson" userId="f7ce67c893012498" providerId="LiveId" clId="{6D2AE8BA-E2EF-4FDA-8851-F5B54E127DB0}" dt="2024-11-03T19:04:15.137" v="1170" actId="1076"/>
          <ac:grpSpMkLst>
            <pc:docMk/>
            <pc:sldMk cId="2322478559" sldId="270"/>
            <ac:grpSpMk id="13" creationId="{3D6A0782-DE8B-6F50-8D64-6244FCB84301}"/>
          </ac:grpSpMkLst>
        </pc:grp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5" creationId="{8A1A3615-AC2E-E90D-4DFC-452D71E1DD2C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6" creationId="{763752EC-A3B5-6BC9-268C-1467FB010D5A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7" creationId="{61D29505-6FA7-274C-9FC2-0909E0A71B1D}"/>
          </ac:picMkLst>
        </pc:picChg>
        <pc:picChg chg="add mod modCrop">
          <ac:chgData name="Richard Jackson" userId="f7ce67c893012498" providerId="LiveId" clId="{6D2AE8BA-E2EF-4FDA-8851-F5B54E127DB0}" dt="2024-11-03T19:03:24.903" v="1157" actId="164"/>
          <ac:picMkLst>
            <pc:docMk/>
            <pc:sldMk cId="2322478559" sldId="270"/>
            <ac:picMk id="8" creationId="{1CE75965-538B-1D5F-84AD-6CDD6DCD4DF8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0" creationId="{86916E7D-8266-8658-CC6A-BE8E68207A17}"/>
          </ac:picMkLst>
        </pc:picChg>
        <pc:picChg chg="add mod modCrop">
          <ac:chgData name="Richard Jackson" userId="f7ce67c893012498" providerId="LiveId" clId="{6D2AE8BA-E2EF-4FDA-8851-F5B54E127DB0}" dt="2024-11-03T19:03:48.889" v="1163" actId="164"/>
          <ac:picMkLst>
            <pc:docMk/>
            <pc:sldMk cId="2322478559" sldId="270"/>
            <ac:picMk id="12" creationId="{D694F0FE-9FB2-5ED7-37DE-06589FC57E34}"/>
          </ac:picMkLst>
        </pc:picChg>
        <pc:picChg chg="add del">
          <ac:chgData name="Richard Jackson" userId="f7ce67c893012498" providerId="LiveId" clId="{6D2AE8BA-E2EF-4FDA-8851-F5B54E127DB0}" dt="2024-11-03T19:06:22.264" v="1197" actId="22"/>
          <ac:picMkLst>
            <pc:docMk/>
            <pc:sldMk cId="2322478559" sldId="270"/>
            <ac:picMk id="21" creationId="{CE61DA6E-6648-868C-4B53-3E5B4E18CDD8}"/>
          </ac:picMkLst>
        </pc:picChg>
        <pc:picChg chg="add mod">
          <ac:chgData name="Richard Jackson" userId="f7ce67c893012498" providerId="LiveId" clId="{6D2AE8BA-E2EF-4FDA-8851-F5B54E127DB0}" dt="2024-11-03T19:07:59.290" v="1223" actId="1076"/>
          <ac:picMkLst>
            <pc:docMk/>
            <pc:sldMk cId="2322478559" sldId="270"/>
            <ac:picMk id="23" creationId="{A13C0F36-D172-E4B8-C16A-403D1A19E3B4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498724498" sldId="270"/>
        </pc:sldMkLst>
      </pc:sldChg>
      <pc:sldChg chg="add del">
        <pc:chgData name="Richard Jackson" userId="f7ce67c893012498" providerId="LiveId" clId="{6D2AE8BA-E2EF-4FDA-8851-F5B54E127DB0}" dt="2024-11-03T19:04:37.372" v="1172"/>
        <pc:sldMkLst>
          <pc:docMk/>
          <pc:sldMk cId="2141187796" sldId="271"/>
        </pc:sldMkLst>
      </pc:sldChg>
      <pc:sldChg chg="addSp modSp add mod">
        <pc:chgData name="Richard Jackson" userId="f7ce67c893012498" providerId="LiveId" clId="{6D2AE8BA-E2EF-4FDA-8851-F5B54E127DB0}" dt="2024-11-07T22:38:06.254" v="5198"/>
        <pc:sldMkLst>
          <pc:docMk/>
          <pc:sldMk cId="3176830864" sldId="271"/>
        </pc:sldMkLst>
        <pc:spChg chg="add mod">
          <ac:chgData name="Richard Jackson" userId="f7ce67c893012498" providerId="LiveId" clId="{6D2AE8BA-E2EF-4FDA-8851-F5B54E127DB0}" dt="2024-11-07T22:38:06.254" v="5198"/>
          <ac:spMkLst>
            <pc:docMk/>
            <pc:sldMk cId="3176830864" sldId="271"/>
            <ac:spMk id="5" creationId="{3834084A-C0E2-90AF-20F7-16B0FDE38D69}"/>
          </ac:spMkLst>
        </pc:spChg>
        <pc:picChg chg="add mod">
          <ac:chgData name="Richard Jackson" userId="f7ce67c893012498" providerId="LiveId" clId="{6D2AE8BA-E2EF-4FDA-8851-F5B54E127DB0}" dt="2024-11-07T22:28:16.404" v="5065" actId="1076"/>
          <ac:picMkLst>
            <pc:docMk/>
            <pc:sldMk cId="3176830864" sldId="271"/>
            <ac:picMk id="4" creationId="{3DAE3229-0AAC-6C92-F1A5-F6F4676B9372}"/>
          </ac:picMkLst>
        </pc:picChg>
      </pc:sldChg>
      <pc:sldChg chg="addSp delSp modSp new del mod ord">
        <pc:chgData name="Richard Jackson" userId="f7ce67c893012498" providerId="LiveId" clId="{6D2AE8BA-E2EF-4FDA-8851-F5B54E127DB0}" dt="2024-11-03T21:14:07.835" v="3319" actId="2696"/>
        <pc:sldMkLst>
          <pc:docMk/>
          <pc:sldMk cId="3471086546" sldId="271"/>
        </pc:sldMkLst>
        <pc:spChg chg="mod">
          <ac:chgData name="Richard Jackson" userId="f7ce67c893012498" providerId="LiveId" clId="{6D2AE8BA-E2EF-4FDA-8851-F5B54E127DB0}" dt="2024-11-03T19:11:29.031" v="1239" actId="14100"/>
          <ac:spMkLst>
            <pc:docMk/>
            <pc:sldMk cId="3471086546" sldId="271"/>
            <ac:spMk id="2" creationId="{FCC605C8-5CB0-6E3E-B41C-8328FAE02350}"/>
          </ac:spMkLst>
        </pc:spChg>
        <pc:spChg chg="del">
          <ac:chgData name="Richard Jackson" userId="f7ce67c893012498" providerId="LiveId" clId="{6D2AE8BA-E2EF-4FDA-8851-F5B54E127DB0}" dt="2024-11-03T19:11:30.708" v="1240" actId="478"/>
          <ac:spMkLst>
            <pc:docMk/>
            <pc:sldMk cId="3471086546" sldId="271"/>
            <ac:spMk id="3" creationId="{31E1DCD2-408E-2092-35F0-52EB370A6FF7}"/>
          </ac:spMkLst>
        </pc:spChg>
        <pc:spChg chg="add mod">
          <ac:chgData name="Richard Jackson" userId="f7ce67c893012498" providerId="LiveId" clId="{6D2AE8BA-E2EF-4FDA-8851-F5B54E127DB0}" dt="2024-11-03T20:56:36.722" v="2976" actId="1076"/>
          <ac:spMkLst>
            <pc:docMk/>
            <pc:sldMk cId="3471086546" sldId="271"/>
            <ac:spMk id="17" creationId="{B601EDCA-EB22-0AC4-AEC5-1AB60E0C3BB6}"/>
          </ac:spMkLst>
        </pc:spChg>
        <pc:spChg chg="add mod">
          <ac:chgData name="Richard Jackson" userId="f7ce67c893012498" providerId="LiveId" clId="{6D2AE8BA-E2EF-4FDA-8851-F5B54E127DB0}" dt="2024-11-03T20:57:49.646" v="3014" actId="207"/>
          <ac:spMkLst>
            <pc:docMk/>
            <pc:sldMk cId="3471086546" sldId="271"/>
            <ac:spMk id="18" creationId="{09D5C2E0-85D7-BC53-97E8-B5E1CBA847E2}"/>
          </ac:spMkLst>
        </pc:spChg>
        <pc:picChg chg="add del mod">
          <ac:chgData name="Richard Jackson" userId="f7ce67c893012498" providerId="LiveId" clId="{6D2AE8BA-E2EF-4FDA-8851-F5B54E127DB0}" dt="2024-11-03T20:53:57.352" v="2934" actId="478"/>
          <ac:picMkLst>
            <pc:docMk/>
            <pc:sldMk cId="3471086546" sldId="271"/>
            <ac:picMk id="4" creationId="{9822BC6E-D64B-D91F-931F-F1EB76EA48A3}"/>
          </ac:picMkLst>
        </pc:picChg>
        <pc:picChg chg="add del mod">
          <ac:chgData name="Richard Jackson" userId="f7ce67c893012498" providerId="LiveId" clId="{6D2AE8BA-E2EF-4FDA-8851-F5B54E127DB0}" dt="2024-11-03T20:52:58.276" v="2933" actId="478"/>
          <ac:picMkLst>
            <pc:docMk/>
            <pc:sldMk cId="3471086546" sldId="271"/>
            <ac:picMk id="6" creationId="{99B2A43F-F577-4371-8952-F65EBD96A822}"/>
          </ac:picMkLst>
        </pc:picChg>
        <pc:picChg chg="add mod">
          <ac:chgData name="Richard Jackson" userId="f7ce67c893012498" providerId="LiveId" clId="{6D2AE8BA-E2EF-4FDA-8851-F5B54E127DB0}" dt="2024-11-03T20:54:28.445" v="2946" actId="1076"/>
          <ac:picMkLst>
            <pc:docMk/>
            <pc:sldMk cId="3471086546" sldId="271"/>
            <ac:picMk id="8" creationId="{1B0D5E6D-EC24-4986-702D-B4DE339C1648}"/>
          </ac:picMkLst>
        </pc:picChg>
        <pc:picChg chg="add mod">
          <ac:chgData name="Richard Jackson" userId="f7ce67c893012498" providerId="LiveId" clId="{6D2AE8BA-E2EF-4FDA-8851-F5B54E127DB0}" dt="2024-11-03T20:54:42.166" v="2948" actId="1076"/>
          <ac:picMkLst>
            <pc:docMk/>
            <pc:sldMk cId="3471086546" sldId="271"/>
            <ac:picMk id="10" creationId="{09070D50-44BA-5100-3AAC-591CFE386A0B}"/>
          </ac:picMkLst>
        </pc:picChg>
        <pc:picChg chg="add mod">
          <ac:chgData name="Richard Jackson" userId="f7ce67c893012498" providerId="LiveId" clId="{6D2AE8BA-E2EF-4FDA-8851-F5B54E127DB0}" dt="2024-11-03T20:55:15.342" v="2955" actId="208"/>
          <ac:picMkLst>
            <pc:docMk/>
            <pc:sldMk cId="3471086546" sldId="271"/>
            <ac:picMk id="13" creationId="{94C51782-B1E0-2FC0-62A3-30AED2610704}"/>
          </ac:picMkLst>
        </pc:picChg>
        <pc:cxnChg chg="add mod">
          <ac:chgData name="Richard Jackson" userId="f7ce67c893012498" providerId="LiveId" clId="{6D2AE8BA-E2EF-4FDA-8851-F5B54E127DB0}" dt="2024-11-03T20:54:24.588" v="2944"/>
          <ac:cxnSpMkLst>
            <pc:docMk/>
            <pc:sldMk cId="3471086546" sldId="271"/>
            <ac:cxnSpMk id="11" creationId="{ABA2AE89-58CE-5164-681E-AC44FD5FC163}"/>
          </ac:cxnSpMkLst>
        </pc:cxnChg>
        <pc:cxnChg chg="add mod">
          <ac:chgData name="Richard Jackson" userId="f7ce67c893012498" providerId="LiveId" clId="{6D2AE8BA-E2EF-4FDA-8851-F5B54E127DB0}" dt="2024-11-03T20:55:26.141" v="2956" actId="13822"/>
          <ac:cxnSpMkLst>
            <pc:docMk/>
            <pc:sldMk cId="3471086546" sldId="271"/>
            <ac:cxnSpMk id="15" creationId="{C2FAE4E9-DC7F-84C2-AF9B-86C9A043DC70}"/>
          </ac:cxnSpMkLst>
        </pc:cxn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874391872" sldId="271"/>
        </pc:sldMkLst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297109116" sldId="272"/>
        </pc:sldMkLst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881008885" sldId="272"/>
        </pc:sldMkLst>
        <pc:spChg chg="mod">
          <ac:chgData name="Richard Jackson" userId="f7ce67c893012498" providerId="LiveId" clId="{6D2AE8BA-E2EF-4FDA-8851-F5B54E127DB0}" dt="2024-11-03T19:11:39.858" v="1254" actId="20577"/>
          <ac:spMkLst>
            <pc:docMk/>
            <pc:sldMk cId="1881008885" sldId="272"/>
            <ac:spMk id="2" creationId="{C23DACEE-F3F5-FEE1-C41D-39203F994B7F}"/>
          </ac:spMkLst>
        </pc:spChg>
      </pc:sldChg>
      <pc:sldChg chg="addSp delSp modSp add mod">
        <pc:chgData name="Richard Jackson" userId="f7ce67c893012498" providerId="LiveId" clId="{6D2AE8BA-E2EF-4FDA-8851-F5B54E127DB0}" dt="2024-11-09T19:07:31.909" v="7832" actId="478"/>
        <pc:sldMkLst>
          <pc:docMk/>
          <pc:sldMk cId="2812256027" sldId="272"/>
        </pc:sldMkLst>
        <pc:spChg chg="add">
          <ac:chgData name="Richard Jackson" userId="f7ce67c893012498" providerId="LiveId" clId="{6D2AE8BA-E2EF-4FDA-8851-F5B54E127DB0}" dt="2024-11-07T22:27:00.531" v="5048"/>
          <ac:spMkLst>
            <pc:docMk/>
            <pc:sldMk cId="2812256027" sldId="272"/>
            <ac:spMk id="3" creationId="{07BBCCE2-C3F5-FA87-47DB-59BB00CF7DF2}"/>
          </ac:spMkLst>
        </pc:spChg>
        <pc:spChg chg="add del mod">
          <ac:chgData name="Richard Jackson" userId="f7ce67c893012498" providerId="LiveId" clId="{6D2AE8BA-E2EF-4FDA-8851-F5B54E127DB0}" dt="2024-11-09T19:07:31.909" v="7832" actId="478"/>
          <ac:spMkLst>
            <pc:docMk/>
            <pc:sldMk cId="2812256027" sldId="272"/>
            <ac:spMk id="9" creationId="{29AD4303-495E-E9C5-99F3-5AD558AEABEA}"/>
          </ac:spMkLst>
        </pc:spChg>
        <pc:spChg chg="add mod">
          <ac:chgData name="Richard Jackson" userId="f7ce67c893012498" providerId="LiveId" clId="{6D2AE8BA-E2EF-4FDA-8851-F5B54E127DB0}" dt="2024-11-07T22:34:29.382" v="5148" actId="12788"/>
          <ac:spMkLst>
            <pc:docMk/>
            <pc:sldMk cId="2812256027" sldId="272"/>
            <ac:spMk id="10" creationId="{90148D57-A23E-38F1-28F1-599BA6549995}"/>
          </ac:spMkLst>
        </pc:spChg>
        <pc:picChg chg="add mod">
          <ac:chgData name="Richard Jackson" userId="f7ce67c893012498" providerId="LiveId" clId="{6D2AE8BA-E2EF-4FDA-8851-F5B54E127DB0}" dt="2024-11-07T22:27:14.519" v="5051" actId="1076"/>
          <ac:picMkLst>
            <pc:docMk/>
            <pc:sldMk cId="2812256027" sldId="272"/>
            <ac:picMk id="4" creationId="{EC545E2B-32CC-0EB6-6C43-8D2EAD3542F7}"/>
          </ac:picMkLst>
        </pc:picChg>
        <pc:picChg chg="add mod">
          <ac:chgData name="Richard Jackson" userId="f7ce67c893012498" providerId="LiveId" clId="{6D2AE8BA-E2EF-4FDA-8851-F5B54E127DB0}" dt="2024-11-07T11:28:58.686" v="3652" actId="208"/>
          <ac:picMkLst>
            <pc:docMk/>
            <pc:sldMk cId="2812256027" sldId="272"/>
            <ac:picMk id="6" creationId="{E0556565-DF89-C225-122C-520324062E4D}"/>
          </ac:picMkLst>
        </pc:picChg>
        <pc:picChg chg="add mod">
          <ac:chgData name="Richard Jackson" userId="f7ce67c893012498" providerId="LiveId" clId="{6D2AE8BA-E2EF-4FDA-8851-F5B54E127DB0}" dt="2024-11-07T22:27:30.216" v="5059" actId="1076"/>
          <ac:picMkLst>
            <pc:docMk/>
            <pc:sldMk cId="2812256027" sldId="272"/>
            <ac:picMk id="8" creationId="{F114E857-7092-163F-E249-886CCAC1A124}"/>
          </ac:picMkLst>
        </pc:picChg>
        <pc:cxnChg chg="add mod">
          <ac:chgData name="Richard Jackson" userId="f7ce67c893012498" providerId="LiveId" clId="{6D2AE8BA-E2EF-4FDA-8851-F5B54E127DB0}" dt="2024-11-07T11:28:45.138" v="3651" actId="14100"/>
          <ac:cxnSpMkLst>
            <pc:docMk/>
            <pc:sldMk cId="2812256027" sldId="272"/>
            <ac:cxnSpMk id="7" creationId="{7C1433A5-5CB7-901F-A621-AE0AAD3D2C75}"/>
          </ac:cxnSpMkLst>
        </pc:cxnChg>
        <pc:cxnChg chg="add mod">
          <ac:chgData name="Richard Jackson" userId="f7ce67c893012498" providerId="LiveId" clId="{6D2AE8BA-E2EF-4FDA-8851-F5B54E127DB0}" dt="2024-11-07T11:30:11.240" v="3653"/>
          <ac:cxnSpMkLst>
            <pc:docMk/>
            <pc:sldMk cId="2812256027" sldId="272"/>
            <ac:cxnSpMk id="9" creationId="{CD91B4AA-333A-C29F-ACCA-F515E1295FFA}"/>
          </ac:cxnSpMkLst>
        </pc:cxnChg>
      </pc:sldChg>
      <pc:sldChg chg="addSp delSp modSp add mod">
        <pc:chgData name="Richard Jackson" userId="f7ce67c893012498" providerId="LiveId" clId="{6D2AE8BA-E2EF-4FDA-8851-F5B54E127DB0}" dt="2024-11-12T21:16:08.910" v="8528" actId="478"/>
        <pc:sldMkLst>
          <pc:docMk/>
          <pc:sldMk cId="8662941" sldId="273"/>
        </pc:sldMkLst>
        <pc:spChg chg="add del mod">
          <ac:chgData name="Richard Jackson" userId="f7ce67c893012498" providerId="LiveId" clId="{6D2AE8BA-E2EF-4FDA-8851-F5B54E127DB0}" dt="2024-11-12T21:16:08.910" v="8528" actId="478"/>
          <ac:spMkLst>
            <pc:docMk/>
            <pc:sldMk cId="8662941" sldId="273"/>
            <ac:spMk id="3" creationId="{28A70389-2D2F-7A65-B884-6154DA8D4770}"/>
          </ac:spMkLst>
        </pc:spChg>
        <pc:spChg chg="add mod">
          <ac:chgData name="Richard Jackson" userId="f7ce67c893012498" providerId="LiveId" clId="{6D2AE8BA-E2EF-4FDA-8851-F5B54E127DB0}" dt="2024-11-07T22:35:58.342" v="5175" actId="20577"/>
          <ac:spMkLst>
            <pc:docMk/>
            <pc:sldMk cId="8662941" sldId="273"/>
            <ac:spMk id="11" creationId="{FD4484E1-3DF1-E482-E5F9-95FFB8EE4704}"/>
          </ac:spMkLst>
        </pc:spChg>
        <pc:spChg chg="add del mod">
          <ac:chgData name="Richard Jackson" userId="f7ce67c893012498" providerId="LiveId" clId="{6D2AE8BA-E2EF-4FDA-8851-F5B54E127DB0}" dt="2024-11-09T19:07:27.769" v="7830" actId="478"/>
          <ac:spMkLst>
            <pc:docMk/>
            <pc:sldMk cId="8662941" sldId="273"/>
            <ac:spMk id="12" creationId="{907306F7-0C05-E0E2-80C0-9ACB82AADA46}"/>
          </ac:spMkLst>
        </pc:sp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4" creationId="{A0427622-E733-2649-87D2-747DB227C74A}"/>
          </ac:picMkLst>
        </pc:picChg>
        <pc:picChg chg="add mod">
          <ac:chgData name="Richard Jackson" userId="f7ce67c893012498" providerId="LiveId" clId="{6D2AE8BA-E2EF-4FDA-8851-F5B54E127DB0}" dt="2024-11-07T22:35:54.854" v="5174" actId="1076"/>
          <ac:picMkLst>
            <pc:docMk/>
            <pc:sldMk cId="8662941" sldId="273"/>
            <ac:picMk id="6" creationId="{16D0E28C-F669-620B-674B-00AF5BF350D9}"/>
          </ac:picMkLst>
        </pc:picChg>
        <pc:picChg chg="add mod">
          <ac:chgData name="Richard Jackson" userId="f7ce67c893012498" providerId="LiveId" clId="{6D2AE8BA-E2EF-4FDA-8851-F5B54E127DB0}" dt="2024-11-07T22:34:00.202" v="5136" actId="1076"/>
          <ac:picMkLst>
            <pc:docMk/>
            <pc:sldMk cId="8662941" sldId="273"/>
            <ac:picMk id="8" creationId="{B93ED222-3C02-8731-1005-E78CEE25A5D7}"/>
          </ac:picMkLst>
        </pc:picChg>
        <pc:picChg chg="add mod">
          <ac:chgData name="Richard Jackson" userId="f7ce67c893012498" providerId="LiveId" clId="{6D2AE8BA-E2EF-4FDA-8851-F5B54E127DB0}" dt="2024-11-07T22:35:43.906" v="5173" actId="208"/>
          <ac:picMkLst>
            <pc:docMk/>
            <pc:sldMk cId="8662941" sldId="273"/>
            <ac:picMk id="10" creationId="{DC732BE7-03E7-D2CC-B3BB-9E7817CA1E29}"/>
          </ac:picMkLst>
        </pc:picChg>
        <pc:picChg chg="add">
          <ac:chgData name="Richard Jackson" userId="f7ce67c893012498" providerId="LiveId" clId="{6D2AE8BA-E2EF-4FDA-8851-F5B54E127DB0}" dt="2024-11-07T22:37:44.844" v="5187"/>
          <ac:picMkLst>
            <pc:docMk/>
            <pc:sldMk cId="8662941" sldId="273"/>
            <ac:picMk id="5122" creationId="{1C90EDB8-8870-AF2B-6443-0B97A9A7AA27}"/>
          </ac:picMkLst>
        </pc:picChg>
      </pc:sldChg>
      <pc:sldChg chg="modSp add del mod">
        <pc:chgData name="Richard Jackson" userId="f7ce67c893012498" providerId="LiveId" clId="{6D2AE8BA-E2EF-4FDA-8851-F5B54E127DB0}" dt="2024-11-03T21:14:07.835" v="3319" actId="2696"/>
        <pc:sldMkLst>
          <pc:docMk/>
          <pc:sldMk cId="1278228114" sldId="273"/>
        </pc:sldMkLst>
        <pc:spChg chg="mod">
          <ac:chgData name="Richard Jackson" userId="f7ce67c893012498" providerId="LiveId" clId="{6D2AE8BA-E2EF-4FDA-8851-F5B54E127DB0}" dt="2024-11-03T21:14:01.434" v="3318" actId="20577"/>
          <ac:spMkLst>
            <pc:docMk/>
            <pc:sldMk cId="1278228114" sldId="273"/>
            <ac:spMk id="2" creationId="{A15D70BC-9D44-E94D-26CD-A079F5C487C1}"/>
          </ac:spMkLst>
        </pc:sp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1993833470" sldId="273"/>
        </pc:sldMkLst>
      </pc:sldChg>
      <pc:sldChg chg="addSp delSp modSp new del mod">
        <pc:chgData name="Richard Jackson" userId="f7ce67c893012498" providerId="LiveId" clId="{6D2AE8BA-E2EF-4FDA-8851-F5B54E127DB0}" dt="2024-11-03T21:16:49.601" v="3385" actId="2696"/>
        <pc:sldMkLst>
          <pc:docMk/>
          <pc:sldMk cId="2991659013" sldId="274"/>
        </pc:sldMkLst>
        <pc:spChg chg="mod">
          <ac:chgData name="Richard Jackson" userId="f7ce67c893012498" providerId="LiveId" clId="{6D2AE8BA-E2EF-4FDA-8851-F5B54E127DB0}" dt="2024-11-03T19:23:02.132" v="1294" actId="20577"/>
          <ac:spMkLst>
            <pc:docMk/>
            <pc:sldMk cId="2991659013" sldId="274"/>
            <ac:spMk id="2" creationId="{E20CA841-8F6E-0463-EEF0-E01126906A66}"/>
          </ac:spMkLst>
        </pc:spChg>
        <pc:spChg chg="del">
          <ac:chgData name="Richard Jackson" userId="f7ce67c893012498" providerId="LiveId" clId="{6D2AE8BA-E2EF-4FDA-8851-F5B54E127DB0}" dt="2024-11-03T19:21:34.742" v="1269" actId="478"/>
          <ac:spMkLst>
            <pc:docMk/>
            <pc:sldMk cId="2991659013" sldId="274"/>
            <ac:spMk id="3" creationId="{68EEB2C4-0EFF-1476-7318-F67C932BE08F}"/>
          </ac:spMkLst>
        </pc:spChg>
        <pc:spChg chg="add mod">
          <ac:chgData name="Richard Jackson" userId="f7ce67c893012498" providerId="LiveId" clId="{6D2AE8BA-E2EF-4FDA-8851-F5B54E127DB0}" dt="2024-11-03T19:23:05.684" v="1295" actId="1076"/>
          <ac:spMkLst>
            <pc:docMk/>
            <pc:sldMk cId="2991659013" sldId="274"/>
            <ac:spMk id="5" creationId="{A9DE1C2A-A089-9DD7-7260-637805BCD2B3}"/>
          </ac:spMkLst>
        </pc:spChg>
        <pc:picChg chg="add del mod">
          <ac:chgData name="Richard Jackson" userId="f7ce67c893012498" providerId="LiveId" clId="{6D2AE8BA-E2EF-4FDA-8851-F5B54E127DB0}" dt="2024-11-03T19:23:13.379" v="1301" actId="22"/>
          <ac:picMkLst>
            <pc:docMk/>
            <pc:sldMk cId="2991659013" sldId="274"/>
            <ac:picMk id="7" creationId="{23A0CC8F-DFAE-1A04-552F-5DC0CA64AF4C}"/>
          </ac:picMkLst>
        </pc:picChg>
      </pc:sldChg>
      <pc:sldChg chg="addSp delSp modSp add del mod">
        <pc:chgData name="Richard Jackson" userId="f7ce67c893012498" providerId="LiveId" clId="{6D2AE8BA-E2EF-4FDA-8851-F5B54E127DB0}" dt="2024-11-03T21:16:31.199" v="3383" actId="2696"/>
        <pc:sldMkLst>
          <pc:docMk/>
          <pc:sldMk cId="439011711" sldId="275"/>
        </pc:sldMkLst>
        <pc:picChg chg="add del mod">
          <ac:chgData name="Richard Jackson" userId="f7ce67c893012498" providerId="LiveId" clId="{6D2AE8BA-E2EF-4FDA-8851-F5B54E127DB0}" dt="2024-11-03T19:23:51.222" v="1308" actId="478"/>
          <ac:picMkLst>
            <pc:docMk/>
            <pc:sldMk cId="439011711" sldId="275"/>
            <ac:picMk id="4" creationId="{3E7BBCCB-34EC-7965-1150-16AEB5E441CF}"/>
          </ac:picMkLst>
        </pc:picChg>
        <pc:picChg chg="add mod">
          <ac:chgData name="Richard Jackson" userId="f7ce67c893012498" providerId="LiveId" clId="{6D2AE8BA-E2EF-4FDA-8851-F5B54E127DB0}" dt="2024-11-03T19:23:58.664" v="1311" actId="14100"/>
          <ac:picMkLst>
            <pc:docMk/>
            <pc:sldMk cId="439011711" sldId="275"/>
            <ac:picMk id="7" creationId="{9DDB7C00-8B7B-0424-B1D4-E01ADD004EE1}"/>
          </ac:picMkLst>
        </pc:picChg>
        <pc:picChg chg="add mod">
          <ac:chgData name="Richard Jackson" userId="f7ce67c893012498" providerId="LiveId" clId="{6D2AE8BA-E2EF-4FDA-8851-F5B54E127DB0}" dt="2024-11-03T19:24:16.144" v="1316" actId="1076"/>
          <ac:picMkLst>
            <pc:docMk/>
            <pc:sldMk cId="439011711" sldId="275"/>
            <ac:picMk id="9" creationId="{EFC1B788-A248-8469-1D26-59C8B41EE2FD}"/>
          </ac:picMkLst>
        </pc:picChg>
      </pc:sldChg>
      <pc:sldChg chg="add">
        <pc:chgData name="Richard Jackson" userId="f7ce67c893012498" providerId="LiveId" clId="{6D2AE8BA-E2EF-4FDA-8851-F5B54E127DB0}" dt="2024-11-09T18:50:06.716" v="7271"/>
        <pc:sldMkLst>
          <pc:docMk/>
          <pc:sldMk cId="1621022491" sldId="275"/>
        </pc:sldMkLst>
      </pc:sldChg>
      <pc:sldChg chg="add del">
        <pc:chgData name="Richard Jackson" userId="f7ce67c893012498" providerId="LiveId" clId="{6D2AE8BA-E2EF-4FDA-8851-F5B54E127DB0}" dt="2024-11-09T18:50:04.925" v="7270"/>
        <pc:sldMkLst>
          <pc:docMk/>
          <pc:sldMk cId="1642702910" sldId="275"/>
        </pc:sldMkLst>
      </pc:sldChg>
      <pc:sldChg chg="addSp modSp add del mod ord">
        <pc:chgData name="Richard Jackson" userId="f7ce67c893012498" providerId="LiveId" clId="{6D2AE8BA-E2EF-4FDA-8851-F5B54E127DB0}" dt="2024-11-09T18:49:57.304" v="7268" actId="2696"/>
        <pc:sldMkLst>
          <pc:docMk/>
          <pc:sldMk cId="1798784300" sldId="275"/>
        </pc:sldMkLst>
        <pc:picChg chg="mod">
          <ac:chgData name="Richard Jackson" userId="f7ce67c893012498" providerId="LiveId" clId="{6D2AE8BA-E2EF-4FDA-8851-F5B54E127DB0}" dt="2024-11-07T22:54:19.021" v="5620" actId="14100"/>
          <ac:picMkLst>
            <pc:docMk/>
            <pc:sldMk cId="1798784300" sldId="275"/>
            <ac:picMk id="7" creationId="{9DDB7C00-8B7B-0424-B1D4-E01ADD004EE1}"/>
          </ac:picMkLst>
        </pc:picChg>
        <pc:picChg chg="mod">
          <ac:chgData name="Richard Jackson" userId="f7ce67c893012498" providerId="LiveId" clId="{6D2AE8BA-E2EF-4FDA-8851-F5B54E127DB0}" dt="2024-11-07T22:54:26.301" v="5623" actId="1076"/>
          <ac:picMkLst>
            <pc:docMk/>
            <pc:sldMk cId="1798784300" sldId="275"/>
            <ac:picMk id="9" creationId="{EFC1B788-A248-8469-1D26-59C8B41EE2FD}"/>
          </ac:picMkLst>
        </pc:picChg>
        <pc:cxnChg chg="add mod">
          <ac:chgData name="Richard Jackson" userId="f7ce67c893012498" providerId="LiveId" clId="{6D2AE8BA-E2EF-4FDA-8851-F5B54E127DB0}" dt="2024-11-07T22:54:15.464" v="5619"/>
          <ac:cxnSpMkLst>
            <pc:docMk/>
            <pc:sldMk cId="1798784300" sldId="275"/>
            <ac:cxnSpMk id="3" creationId="{ECC8C522-DC58-2211-26FC-1B1D3D25FF0D}"/>
          </ac:cxnSpMkLst>
        </pc:cxnChg>
      </pc:sldChg>
      <pc:sldChg chg="addSp delSp modSp new mod ord">
        <pc:chgData name="Richard Jackson" userId="f7ce67c893012498" providerId="LiveId" clId="{6D2AE8BA-E2EF-4FDA-8851-F5B54E127DB0}" dt="2024-11-09T18:39:16.065" v="6973"/>
        <pc:sldMkLst>
          <pc:docMk/>
          <pc:sldMk cId="1826130029" sldId="276"/>
        </pc:sldMkLst>
        <pc:spChg chg="mod">
          <ac:chgData name="Richard Jackson" userId="f7ce67c893012498" providerId="LiveId" clId="{6D2AE8BA-E2EF-4FDA-8851-F5B54E127DB0}" dt="2024-11-03T19:28:10.130" v="1444" actId="408"/>
          <ac:spMkLst>
            <pc:docMk/>
            <pc:sldMk cId="1826130029" sldId="276"/>
            <ac:spMk id="2" creationId="{1C9356CE-781E-8D72-7582-3488420B194E}"/>
          </ac:spMkLst>
        </pc:spChg>
        <pc:spChg chg="del">
          <ac:chgData name="Richard Jackson" userId="f7ce67c893012498" providerId="LiveId" clId="{6D2AE8BA-E2EF-4FDA-8851-F5B54E127DB0}" dt="2024-11-03T19:25:28.758" v="1353" actId="478"/>
          <ac:spMkLst>
            <pc:docMk/>
            <pc:sldMk cId="1826130029" sldId="276"/>
            <ac:spMk id="3" creationId="{1D2E165E-134F-5C12-63B9-6939FC05FF09}"/>
          </ac:spMkLst>
        </pc:spChg>
        <pc:spChg chg="add del mod">
          <ac:chgData name="Richard Jackson" userId="f7ce67c893012498" providerId="LiveId" clId="{6D2AE8BA-E2EF-4FDA-8851-F5B54E127DB0}" dt="2024-11-07T23:07:40.291" v="5690" actId="478"/>
          <ac:spMkLst>
            <pc:docMk/>
            <pc:sldMk cId="1826130029" sldId="276"/>
            <ac:spMk id="8" creationId="{E8EABA7D-FF30-93E0-72C4-7CD1B366BAC4}"/>
          </ac:spMkLst>
        </pc:spChg>
        <pc:spChg chg="add del mod">
          <ac:chgData name="Richard Jackson" userId="f7ce67c893012498" providerId="LiveId" clId="{6D2AE8BA-E2EF-4FDA-8851-F5B54E127DB0}" dt="2024-11-07T23:07:44.881" v="5692" actId="478"/>
          <ac:spMkLst>
            <pc:docMk/>
            <pc:sldMk cId="1826130029" sldId="276"/>
            <ac:spMk id="15" creationId="{D8E1F434-1B4E-25E6-0326-5621FEEA1989}"/>
          </ac:spMkLst>
        </pc:spChg>
        <pc:spChg chg="add del mod">
          <ac:chgData name="Richard Jackson" userId="f7ce67c893012498" providerId="LiveId" clId="{6D2AE8BA-E2EF-4FDA-8851-F5B54E127DB0}" dt="2024-11-07T23:07:41.155" v="5691" actId="478"/>
          <ac:spMkLst>
            <pc:docMk/>
            <pc:sldMk cId="1826130029" sldId="276"/>
            <ac:spMk id="16" creationId="{B9D31E08-0662-E048-5E18-28B2347B8F21}"/>
          </ac:spMkLst>
        </pc:spChg>
        <pc:picChg chg="add mod">
          <ac:chgData name="Richard Jackson" userId="f7ce67c893012498" providerId="LiveId" clId="{6D2AE8BA-E2EF-4FDA-8851-F5B54E127DB0}" dt="2024-11-03T19:28:35.515" v="1453" actId="1076"/>
          <ac:picMkLst>
            <pc:docMk/>
            <pc:sldMk cId="1826130029" sldId="276"/>
            <ac:picMk id="5" creationId="{1B421FF4-8C26-0A54-AF19-92881C8C1761}"/>
          </ac:picMkLst>
        </pc:picChg>
        <pc:picChg chg="add mod">
          <ac:chgData name="Richard Jackson" userId="f7ce67c893012498" providerId="LiveId" clId="{6D2AE8BA-E2EF-4FDA-8851-F5B54E127DB0}" dt="2024-11-03T19:28:34.565" v="1452" actId="1076"/>
          <ac:picMkLst>
            <pc:docMk/>
            <pc:sldMk cId="1826130029" sldId="276"/>
            <ac:picMk id="7" creationId="{550A3073-F602-ECEF-F70F-D8D85D8CC21C}"/>
          </ac:picMkLst>
        </pc:picChg>
        <pc:cxnChg chg="add mod">
          <ac:chgData name="Richard Jackson" userId="f7ce67c893012498" providerId="LiveId" clId="{6D2AE8BA-E2EF-4FDA-8851-F5B54E127DB0}" dt="2024-11-03T19:29:07.858" v="1459" actId="14100"/>
          <ac:cxnSpMkLst>
            <pc:docMk/>
            <pc:sldMk cId="1826130029" sldId="276"/>
            <ac:cxnSpMk id="10" creationId="{D7FFC748-92F9-F95D-9AC4-0D97271D2C12}"/>
          </ac:cxnSpMkLst>
        </pc:cxnChg>
      </pc:sldChg>
      <pc:sldChg chg="modSp add del mod ord modShow">
        <pc:chgData name="Richard Jackson" userId="f7ce67c893012498" providerId="LiveId" clId="{6D2AE8BA-E2EF-4FDA-8851-F5B54E127DB0}" dt="2024-11-07T22:38:39.825" v="5211" actId="2696"/>
        <pc:sldMkLst>
          <pc:docMk/>
          <pc:sldMk cId="2297320967" sldId="277"/>
        </pc:sldMkLst>
        <pc:spChg chg="mod">
          <ac:chgData name="Richard Jackson" userId="f7ce67c893012498" providerId="LiveId" clId="{6D2AE8BA-E2EF-4FDA-8851-F5B54E127DB0}" dt="2024-11-03T19:30:40.921" v="1482" actId="20577"/>
          <ac:spMkLst>
            <pc:docMk/>
            <pc:sldMk cId="2297320967" sldId="277"/>
            <ac:spMk id="2" creationId="{1BE138B1-6A5E-C4A3-0B1F-0EF82C3584E1}"/>
          </ac:spMkLst>
        </pc:spChg>
        <pc:spChg chg="mod">
          <ac:chgData name="Richard Jackson" userId="f7ce67c893012498" providerId="LiveId" clId="{6D2AE8BA-E2EF-4FDA-8851-F5B54E127DB0}" dt="2024-11-03T19:31:12.121" v="1535" actId="14100"/>
          <ac:spMkLst>
            <pc:docMk/>
            <pc:sldMk cId="2297320967" sldId="277"/>
            <ac:spMk id="15" creationId="{54BB937B-1E74-6253-EAAC-47F2FD2A34F3}"/>
          </ac:spMkLst>
        </pc:spChg>
        <pc:cxnChg chg="mod">
          <ac:chgData name="Richard Jackson" userId="f7ce67c893012498" providerId="LiveId" clId="{6D2AE8BA-E2EF-4FDA-8851-F5B54E127DB0}" dt="2024-11-03T21:10:46.098" v="3172" actId="1076"/>
          <ac:cxnSpMkLst>
            <pc:docMk/>
            <pc:sldMk cId="2297320967" sldId="277"/>
            <ac:cxnSpMk id="10" creationId="{8605659F-D62E-A10A-F179-8B0C620E1AA3}"/>
          </ac:cxnSpMkLst>
        </pc:cxnChg>
      </pc:sldChg>
      <pc:sldChg chg="add del">
        <pc:chgData name="Richard Jackson" userId="f7ce67c893012498" providerId="LiveId" clId="{6D2AE8BA-E2EF-4FDA-8851-F5B54E127DB0}" dt="2024-11-09T18:33:10.078" v="6852" actId="2696"/>
        <pc:sldMkLst>
          <pc:docMk/>
          <pc:sldMk cId="4194670095" sldId="278"/>
        </pc:sldMkLst>
      </pc:sldChg>
      <pc:sldChg chg="add">
        <pc:chgData name="Richard Jackson" userId="f7ce67c893012498" providerId="LiveId" clId="{6D2AE8BA-E2EF-4FDA-8851-F5B54E127DB0}" dt="2024-11-03T19:37:10.175" v="1536"/>
        <pc:sldMkLst>
          <pc:docMk/>
          <pc:sldMk cId="3147272958" sldId="290"/>
        </pc:sldMkLst>
      </pc:sldChg>
      <pc:sldChg chg="modSp add mod">
        <pc:chgData name="Richard Jackson" userId="f7ce67c893012498" providerId="LiveId" clId="{6D2AE8BA-E2EF-4FDA-8851-F5B54E127DB0}" dt="2024-11-12T21:21:50.562" v="8572" actId="20577"/>
        <pc:sldMkLst>
          <pc:docMk/>
          <pc:sldMk cId="987865848" sldId="291"/>
        </pc:sldMkLst>
        <pc:spChg chg="mod">
          <ac:chgData name="Richard Jackson" userId="f7ce67c893012498" providerId="LiveId" clId="{6D2AE8BA-E2EF-4FDA-8851-F5B54E127DB0}" dt="2024-11-12T21:21:50.562" v="8572" actId="20577"/>
          <ac:spMkLst>
            <pc:docMk/>
            <pc:sldMk cId="987865848" sldId="291"/>
            <ac:spMk id="2" creationId="{D16671E2-D690-4C78-245B-C0F322880C03}"/>
          </ac:spMkLst>
        </pc:spChg>
      </pc:sldChg>
      <pc:sldChg chg="addSp modSp add mod">
        <pc:chgData name="Richard Jackson" userId="f7ce67c893012498" providerId="LiveId" clId="{6D2AE8BA-E2EF-4FDA-8851-F5B54E127DB0}" dt="2024-11-07T23:09:03.460" v="5767" actId="1076"/>
        <pc:sldMkLst>
          <pc:docMk/>
          <pc:sldMk cId="1848490210" sldId="292"/>
        </pc:sldMkLst>
        <pc:spChg chg="mod">
          <ac:chgData name="Richard Jackson" userId="f7ce67c893012498" providerId="LiveId" clId="{6D2AE8BA-E2EF-4FDA-8851-F5B54E127DB0}" dt="2024-11-07T23:08:38.736" v="5753" actId="1076"/>
          <ac:spMkLst>
            <pc:docMk/>
            <pc:sldMk cId="1848490210" sldId="292"/>
            <ac:spMk id="3" creationId="{5D0414D8-46D6-6335-08D9-04EC23490242}"/>
          </ac:spMkLst>
        </pc:spChg>
        <pc:spChg chg="mod">
          <ac:chgData name="Richard Jackson" userId="f7ce67c893012498" providerId="LiveId" clId="{6D2AE8BA-E2EF-4FDA-8851-F5B54E127DB0}" dt="2024-11-07T23:08:54.074" v="5757" actId="1076"/>
          <ac:spMkLst>
            <pc:docMk/>
            <pc:sldMk cId="1848490210" sldId="292"/>
            <ac:spMk id="4" creationId="{AF30F289-2604-DE6D-AE0C-6A9043A88D5D}"/>
          </ac:spMkLst>
        </pc:spChg>
        <pc:spChg chg="add mod">
          <ac:chgData name="Richard Jackson" userId="f7ce67c893012498" providerId="LiveId" clId="{6D2AE8BA-E2EF-4FDA-8851-F5B54E127DB0}" dt="2024-11-07T23:09:03.460" v="5767" actId="1076"/>
          <ac:spMkLst>
            <pc:docMk/>
            <pc:sldMk cId="1848490210" sldId="292"/>
            <ac:spMk id="5" creationId="{E233858D-B9E3-D50E-D9DA-DA823953EE2F}"/>
          </ac:spMkLst>
        </pc:spChg>
      </pc:sldChg>
      <pc:sldChg chg="addSp delSp modSp add mod">
        <pc:chgData name="Richard Jackson" userId="f7ce67c893012498" providerId="LiveId" clId="{6D2AE8BA-E2EF-4FDA-8851-F5B54E127DB0}" dt="2024-11-12T19:43:16.724" v="8039" actId="20577"/>
        <pc:sldMkLst>
          <pc:docMk/>
          <pc:sldMk cId="143380263" sldId="293"/>
        </pc:sldMkLst>
        <pc:spChg chg="mod">
          <ac:chgData name="Richard Jackson" userId="f7ce67c893012498" providerId="LiveId" clId="{6D2AE8BA-E2EF-4FDA-8851-F5B54E127DB0}" dt="2024-11-12T19:43:16.724" v="8039" actId="20577"/>
          <ac:spMkLst>
            <pc:docMk/>
            <pc:sldMk cId="143380263" sldId="293"/>
            <ac:spMk id="2" creationId="{D16671E2-D690-4C78-245B-C0F322880C03}"/>
          </ac:spMkLst>
        </pc:spChg>
        <pc:spChg chg="add del mod">
          <ac:chgData name="Richard Jackson" userId="f7ce67c893012498" providerId="LiveId" clId="{6D2AE8BA-E2EF-4FDA-8851-F5B54E127DB0}" dt="2024-11-03T21:34:50.221" v="3598" actId="478"/>
          <ac:spMkLst>
            <pc:docMk/>
            <pc:sldMk cId="143380263" sldId="293"/>
            <ac:spMk id="3" creationId="{94C2BE28-8797-4920-EBF8-9DB1831CB1A5}"/>
          </ac:spMkLst>
        </pc:spChg>
        <pc:picChg chg="del mod">
          <ac:chgData name="Richard Jackson" userId="f7ce67c893012498" providerId="LiveId" clId="{6D2AE8BA-E2EF-4FDA-8851-F5B54E127DB0}" dt="2024-11-03T21:34:48.036" v="3597" actId="478"/>
          <ac:picMkLst>
            <pc:docMk/>
            <pc:sldMk cId="143380263" sldId="293"/>
            <ac:picMk id="5" creationId="{F9EAB89C-589D-6DD7-C4BB-2E3C10F56DE6}"/>
          </ac:picMkLst>
        </pc:picChg>
        <pc:picChg chg="add mod">
          <ac:chgData name="Richard Jackson" userId="f7ce67c893012498" providerId="LiveId" clId="{6D2AE8BA-E2EF-4FDA-8851-F5B54E127DB0}" dt="2024-11-03T21:35:14.967" v="3605" actId="1076"/>
          <ac:picMkLst>
            <pc:docMk/>
            <pc:sldMk cId="143380263" sldId="293"/>
            <ac:picMk id="6" creationId="{7F49B48F-B43F-60BB-32E5-15DF8DD2EEC3}"/>
          </ac:picMkLst>
        </pc:picChg>
        <pc:picChg chg="add mod">
          <ac:chgData name="Richard Jackson" userId="f7ce67c893012498" providerId="LiveId" clId="{6D2AE8BA-E2EF-4FDA-8851-F5B54E127DB0}" dt="2024-11-03T21:35:26.875" v="3607" actId="1076"/>
          <ac:picMkLst>
            <pc:docMk/>
            <pc:sldMk cId="143380263" sldId="293"/>
            <ac:picMk id="9" creationId="{3568C41A-B839-7B67-6191-B6B04E446480}"/>
          </ac:picMkLst>
        </pc:picChg>
        <pc:cxnChg chg="add mod">
          <ac:chgData name="Richard Jackson" userId="f7ce67c893012498" providerId="LiveId" clId="{6D2AE8BA-E2EF-4FDA-8851-F5B54E127DB0}" dt="2024-11-03T21:35:03.917" v="3603"/>
          <ac:cxnSpMkLst>
            <pc:docMk/>
            <pc:sldMk cId="143380263" sldId="293"/>
            <ac:cxnSpMk id="7" creationId="{02AC68F5-85A2-1693-EFDF-F736781CC134}"/>
          </ac:cxnSpMkLst>
        </pc:cxnChg>
      </pc:sldChg>
      <pc:sldChg chg="add del">
        <pc:chgData name="Richard Jackson" userId="f7ce67c893012498" providerId="LiveId" clId="{6D2AE8BA-E2EF-4FDA-8851-F5B54E127DB0}" dt="2024-11-07T22:10:34.753" v="4202" actId="2696"/>
        <pc:sldMkLst>
          <pc:docMk/>
          <pc:sldMk cId="763911308" sldId="294"/>
        </pc:sldMkLst>
      </pc:sldChg>
      <pc:sldChg chg="addSp delSp modSp add del mod ord modAnim modShow">
        <pc:chgData name="Richard Jackson" userId="f7ce67c893012498" providerId="LiveId" clId="{6D2AE8BA-E2EF-4FDA-8851-F5B54E127DB0}" dt="2024-11-14T18:19:05.019" v="9127" actId="2696"/>
        <pc:sldMkLst>
          <pc:docMk/>
          <pc:sldMk cId="4016484780" sldId="295"/>
        </pc:sldMkLst>
        <pc:spChg chg="add del mod">
          <ac:chgData name="Richard Jackson" userId="f7ce67c893012498" providerId="LiveId" clId="{6D2AE8BA-E2EF-4FDA-8851-F5B54E127DB0}" dt="2024-11-09T18:32:35.179" v="6847" actId="21"/>
          <ac:spMkLst>
            <pc:docMk/>
            <pc:sldMk cId="4016484780" sldId="295"/>
            <ac:spMk id="2" creationId="{EFC8AB4E-8F89-046D-2E2E-FBF26CAC8781}"/>
          </ac:spMkLst>
        </pc:spChg>
        <pc:spChg chg="mod">
          <ac:chgData name="Richard Jackson" userId="f7ce67c893012498" providerId="LiveId" clId="{6D2AE8BA-E2EF-4FDA-8851-F5B54E127DB0}" dt="2024-11-12T19:48:43.184" v="8054" actId="164"/>
          <ac:spMkLst>
            <pc:docMk/>
            <pc:sldMk cId="4016484780" sldId="295"/>
            <ac:spMk id="3" creationId="{F3C996AF-7661-7334-C2B1-BE963B85E81A}"/>
          </ac:spMkLst>
        </pc:spChg>
        <pc:spChg chg="mod">
          <ac:chgData name="Richard Jackson" userId="f7ce67c893012498" providerId="LiveId" clId="{6D2AE8BA-E2EF-4FDA-8851-F5B54E127DB0}" dt="2024-11-12T19:48:43.184" v="8054" actId="164"/>
          <ac:spMkLst>
            <pc:docMk/>
            <pc:sldMk cId="4016484780" sldId="295"/>
            <ac:spMk id="4" creationId="{1C1C6E6A-7F04-1E24-CB0B-F5DE15842B65}"/>
          </ac:spMkLst>
        </pc:spChg>
        <pc:spChg chg="mod">
          <ac:chgData name="Richard Jackson" userId="f7ce67c893012498" providerId="LiveId" clId="{6D2AE8BA-E2EF-4FDA-8851-F5B54E127DB0}" dt="2024-11-12T19:48:33.918" v="8053" actId="164"/>
          <ac:spMkLst>
            <pc:docMk/>
            <pc:sldMk cId="4016484780" sldId="295"/>
            <ac:spMk id="5" creationId="{8F90A55D-B5E5-59C3-3E2F-90CB20AC53A1}"/>
          </ac:spMkLst>
        </pc:spChg>
        <pc:spChg chg="mod">
          <ac:chgData name="Richard Jackson" userId="f7ce67c893012498" providerId="LiveId" clId="{6D2AE8BA-E2EF-4FDA-8851-F5B54E127DB0}" dt="2024-11-12T19:48:33.918" v="8053" actId="164"/>
          <ac:spMkLst>
            <pc:docMk/>
            <pc:sldMk cId="4016484780" sldId="295"/>
            <ac:spMk id="6" creationId="{EC6A1469-4151-A2B4-B7CE-D48CA5B80DD6}"/>
          </ac:spMkLst>
        </pc:spChg>
        <pc:spChg chg="add del mod">
          <ac:chgData name="Richard Jackson" userId="f7ce67c893012498" providerId="LiveId" clId="{6D2AE8BA-E2EF-4FDA-8851-F5B54E127DB0}" dt="2024-11-09T18:32:35.179" v="6847" actId="21"/>
          <ac:spMkLst>
            <pc:docMk/>
            <pc:sldMk cId="4016484780" sldId="295"/>
            <ac:spMk id="10" creationId="{FB4B4954-7BD5-2EC8-BE08-1DB153D92CDF}"/>
          </ac:spMkLst>
        </pc:spChg>
        <pc:grpChg chg="add mod">
          <ac:chgData name="Richard Jackson" userId="f7ce67c893012498" providerId="LiveId" clId="{6D2AE8BA-E2EF-4FDA-8851-F5B54E127DB0}" dt="2024-11-12T19:48:33.918" v="8053" actId="164"/>
          <ac:grpSpMkLst>
            <pc:docMk/>
            <pc:sldMk cId="4016484780" sldId="295"/>
            <ac:grpSpMk id="7" creationId="{C6611185-1DB8-348E-98AD-6F8A06BB7C4F}"/>
          </ac:grpSpMkLst>
        </pc:grpChg>
        <pc:grpChg chg="add mod">
          <ac:chgData name="Richard Jackson" userId="f7ce67c893012498" providerId="LiveId" clId="{6D2AE8BA-E2EF-4FDA-8851-F5B54E127DB0}" dt="2024-11-12T19:48:43.184" v="8054" actId="164"/>
          <ac:grpSpMkLst>
            <pc:docMk/>
            <pc:sldMk cId="4016484780" sldId="295"/>
            <ac:grpSpMk id="10" creationId="{481F1E4D-F3C5-6946-DFEE-51782570ACFF}"/>
          </ac:grpSpMkLst>
        </pc:grpChg>
        <pc:cxnChg chg="mod">
          <ac:chgData name="Richard Jackson" userId="f7ce67c893012498" providerId="LiveId" clId="{6D2AE8BA-E2EF-4FDA-8851-F5B54E127DB0}" dt="2024-11-12T19:48:33.918" v="8053" actId="164"/>
          <ac:cxnSpMkLst>
            <pc:docMk/>
            <pc:sldMk cId="4016484780" sldId="295"/>
            <ac:cxnSpMk id="9" creationId="{31FA49A2-6200-21C3-C8ED-B14459FD1DAA}"/>
          </ac:cxnSpMkLst>
        </pc:cxnChg>
        <pc:cxnChg chg="mod">
          <ac:chgData name="Richard Jackson" userId="f7ce67c893012498" providerId="LiveId" clId="{6D2AE8BA-E2EF-4FDA-8851-F5B54E127DB0}" dt="2024-11-12T19:48:43.184" v="8054" actId="164"/>
          <ac:cxnSpMkLst>
            <pc:docMk/>
            <pc:sldMk cId="4016484780" sldId="295"/>
            <ac:cxnSpMk id="11" creationId="{F5276A04-49D6-7DD2-CBFD-0354E5F536CF}"/>
          </ac:cxnSpMkLst>
        </pc:cxnChg>
      </pc:sldChg>
      <pc:sldChg chg="add del">
        <pc:chgData name="Richard Jackson" userId="f7ce67c893012498" providerId="LiveId" clId="{6D2AE8BA-E2EF-4FDA-8851-F5B54E127DB0}" dt="2024-11-09T18:33:10.078" v="6852" actId="2696"/>
        <pc:sldMkLst>
          <pc:docMk/>
          <pc:sldMk cId="2796384375" sldId="296"/>
        </pc:sldMkLst>
      </pc:sldChg>
      <pc:sldChg chg="modSp new del mod ord">
        <pc:chgData name="Richard Jackson" userId="f7ce67c893012498" providerId="LiveId" clId="{6D2AE8BA-E2EF-4FDA-8851-F5B54E127DB0}" dt="2024-11-09T18:37:10.134" v="6940" actId="2696"/>
        <pc:sldMkLst>
          <pc:docMk/>
          <pc:sldMk cId="3055300060" sldId="297"/>
        </pc:sldMkLst>
        <pc:spChg chg="mod">
          <ac:chgData name="Richard Jackson" userId="f7ce67c893012498" providerId="LiveId" clId="{6D2AE8BA-E2EF-4FDA-8851-F5B54E127DB0}" dt="2024-11-09T18:34:24.684" v="6918" actId="14100"/>
          <ac:spMkLst>
            <pc:docMk/>
            <pc:sldMk cId="3055300060" sldId="297"/>
            <ac:spMk id="2" creationId="{4AD40823-C5E6-C390-E6DD-E78A5B010762}"/>
          </ac:spMkLst>
        </pc:spChg>
        <pc:spChg chg="mod">
          <ac:chgData name="Richard Jackson" userId="f7ce67c893012498" providerId="LiveId" clId="{6D2AE8BA-E2EF-4FDA-8851-F5B54E127DB0}" dt="2024-11-09T18:34:32.248" v="6919" actId="1076"/>
          <ac:spMkLst>
            <pc:docMk/>
            <pc:sldMk cId="3055300060" sldId="297"/>
            <ac:spMk id="3" creationId="{C6D587C9-B12C-08F5-DC1D-AC2D1E891AF5}"/>
          </ac:spMkLst>
        </pc:spChg>
      </pc:sldChg>
      <pc:sldChg chg="addSp delSp modSp new mod">
        <pc:chgData name="Richard Jackson" userId="f7ce67c893012498" providerId="LiveId" clId="{6D2AE8BA-E2EF-4FDA-8851-F5B54E127DB0}" dt="2024-11-09T19:07:57.301" v="7840" actId="478"/>
        <pc:sldMkLst>
          <pc:docMk/>
          <pc:sldMk cId="2360097901" sldId="298"/>
        </pc:sldMkLst>
        <pc:spChg chg="mod">
          <ac:chgData name="Richard Jackson" userId="f7ce67c893012498" providerId="LiveId" clId="{6D2AE8BA-E2EF-4FDA-8851-F5B54E127DB0}" dt="2024-11-03T19:53:17.663" v="1844" actId="27636"/>
          <ac:spMkLst>
            <pc:docMk/>
            <pc:sldMk cId="2360097901" sldId="298"/>
            <ac:spMk id="2" creationId="{7115D074-FC15-0B25-CFBD-DAF896A7556A}"/>
          </ac:spMkLst>
        </pc:spChg>
        <pc:spChg chg="add del mod">
          <ac:chgData name="Richard Jackson" userId="f7ce67c893012498" providerId="LiveId" clId="{6D2AE8BA-E2EF-4FDA-8851-F5B54E127DB0}" dt="2024-11-09T19:07:57.301" v="7840" actId="478"/>
          <ac:spMkLst>
            <pc:docMk/>
            <pc:sldMk cId="2360097901" sldId="298"/>
            <ac:spMk id="3" creationId="{7B5C9CD3-D337-9415-436B-135F1D2F04C4}"/>
          </ac:spMkLst>
        </pc:spChg>
        <pc:spChg chg="del">
          <ac:chgData name="Richard Jackson" userId="f7ce67c893012498" providerId="LiveId" clId="{6D2AE8BA-E2EF-4FDA-8851-F5B54E127DB0}" dt="2024-11-03T19:53:19.207" v="1845" actId="478"/>
          <ac:spMkLst>
            <pc:docMk/>
            <pc:sldMk cId="2360097901" sldId="298"/>
            <ac:spMk id="3" creationId="{80FE15E8-89D7-7DE2-C08D-1CA78BCC8041}"/>
          </ac:spMkLst>
        </pc:spChg>
        <pc:spChg chg="add mod">
          <ac:chgData name="Richard Jackson" userId="f7ce67c893012498" providerId="LiveId" clId="{6D2AE8BA-E2EF-4FDA-8851-F5B54E127DB0}" dt="2024-11-03T20:02:25.434" v="2332" actId="404"/>
          <ac:spMkLst>
            <pc:docMk/>
            <pc:sldMk cId="2360097901" sldId="298"/>
            <ac:spMk id="4" creationId="{7816270F-9E2D-3886-E293-CE43C160D787}"/>
          </ac:spMkLst>
        </pc:spChg>
        <pc:spChg chg="add del mod">
          <ac:chgData name="Richard Jackson" userId="f7ce67c893012498" providerId="LiveId" clId="{6D2AE8BA-E2EF-4FDA-8851-F5B54E127DB0}" dt="2024-11-03T20:02:39.030" v="2339" actId="1076"/>
          <ac:spMkLst>
            <pc:docMk/>
            <pc:sldMk cId="2360097901" sldId="298"/>
            <ac:spMk id="5" creationId="{09A42E8B-5948-81B0-CEE4-47E9E849C9CF}"/>
          </ac:spMkLst>
        </pc:spChg>
        <pc:spChg chg="add mod">
          <ac:chgData name="Richard Jackson" userId="f7ce67c893012498" providerId="LiveId" clId="{6D2AE8BA-E2EF-4FDA-8851-F5B54E127DB0}" dt="2024-11-03T20:02:46.729" v="2340" actId="1076"/>
          <ac:spMkLst>
            <pc:docMk/>
            <pc:sldMk cId="2360097901" sldId="298"/>
            <ac:spMk id="6" creationId="{ACEBD3D3-8938-36AE-8C58-32EC051D79B3}"/>
          </ac:spMkLst>
        </pc:spChg>
        <pc:picChg chg="add mod">
          <ac:chgData name="Richard Jackson" userId="f7ce67c893012498" providerId="LiveId" clId="{6D2AE8BA-E2EF-4FDA-8851-F5B54E127DB0}" dt="2024-11-03T20:01:50.256" v="2320" actId="1076"/>
          <ac:picMkLst>
            <pc:docMk/>
            <pc:sldMk cId="2360097901" sldId="298"/>
            <ac:picMk id="7" creationId="{323A5B4D-E5CC-77A5-6CEE-10692112516C}"/>
          </ac:picMkLst>
        </pc:picChg>
        <pc:picChg chg="add mod">
          <ac:chgData name="Richard Jackson" userId="f7ce67c893012498" providerId="LiveId" clId="{6D2AE8BA-E2EF-4FDA-8851-F5B54E127DB0}" dt="2024-11-03T20:01:13.366" v="2311" actId="1076"/>
          <ac:picMkLst>
            <pc:docMk/>
            <pc:sldMk cId="2360097901" sldId="298"/>
            <ac:picMk id="8" creationId="{DF8D0C7C-28C1-C711-06ED-6E29E5BD7952}"/>
          </ac:picMkLst>
        </pc:picChg>
        <pc:picChg chg="add del mod">
          <ac:chgData name="Richard Jackson" userId="f7ce67c893012498" providerId="LiveId" clId="{6D2AE8BA-E2EF-4FDA-8851-F5B54E127DB0}" dt="2024-11-03T20:00:04.143" v="2298" actId="478"/>
          <ac:picMkLst>
            <pc:docMk/>
            <pc:sldMk cId="2360097901" sldId="298"/>
            <ac:picMk id="1026" creationId="{11730C27-8B44-D91B-25C9-27A22536CD10}"/>
          </ac:picMkLst>
        </pc:picChg>
        <pc:picChg chg="add">
          <ac:chgData name="Richard Jackson" userId="f7ce67c893012498" providerId="LiveId" clId="{6D2AE8BA-E2EF-4FDA-8851-F5B54E127DB0}" dt="2024-11-03T20:00:56.240" v="2304"/>
          <ac:picMkLst>
            <pc:docMk/>
            <pc:sldMk cId="2360097901" sldId="298"/>
            <ac:picMk id="1026" creationId="{85030BEA-2EFD-469D-1939-256599DDEF1C}"/>
          </ac:picMkLst>
        </pc:picChg>
        <pc:picChg chg="add del mod">
          <ac:chgData name="Richard Jackson" userId="f7ce67c893012498" providerId="LiveId" clId="{6D2AE8BA-E2EF-4FDA-8851-F5B54E127DB0}" dt="2024-11-03T19:59:30.017" v="2290" actId="478"/>
          <ac:picMkLst>
            <pc:docMk/>
            <pc:sldMk cId="2360097901" sldId="298"/>
            <ac:picMk id="1028" creationId="{B5C93AAA-AFD7-9507-CC08-1F209B1785D7}"/>
          </ac:picMkLst>
        </pc:picChg>
        <pc:picChg chg="add mod">
          <ac:chgData name="Richard Jackson" userId="f7ce67c893012498" providerId="LiveId" clId="{6D2AE8BA-E2EF-4FDA-8851-F5B54E127DB0}" dt="2024-11-03T20:01:16.614" v="2312" actId="1076"/>
          <ac:picMkLst>
            <pc:docMk/>
            <pc:sldMk cId="2360097901" sldId="298"/>
            <ac:picMk id="1030" creationId="{88AB34AC-8C5C-6241-2323-CC5845887A6F}"/>
          </ac:picMkLst>
        </pc:picChg>
      </pc:sldChg>
      <pc:sldChg chg="addSp delSp modSp new mod modAnim">
        <pc:chgData name="Richard Jackson" userId="f7ce67c893012498" providerId="LiveId" clId="{6D2AE8BA-E2EF-4FDA-8851-F5B54E127DB0}" dt="2024-11-14T18:20:48.451" v="9161" actId="478"/>
        <pc:sldMkLst>
          <pc:docMk/>
          <pc:sldMk cId="2329427852" sldId="299"/>
        </pc:sldMkLst>
        <pc:spChg chg="mod">
          <ac:chgData name="Richard Jackson" userId="f7ce67c893012498" providerId="LiveId" clId="{6D2AE8BA-E2EF-4FDA-8851-F5B54E127DB0}" dt="2024-11-09T18:29:12.318" v="6709" actId="1076"/>
          <ac:spMkLst>
            <pc:docMk/>
            <pc:sldMk cId="2329427852" sldId="299"/>
            <ac:spMk id="2" creationId="{163CFCA6-3B18-9E12-43C5-BA6EA240C9E2}"/>
          </ac:spMkLst>
        </pc:spChg>
        <pc:spChg chg="mod">
          <ac:chgData name="Richard Jackson" userId="f7ce67c893012498" providerId="LiveId" clId="{6D2AE8BA-E2EF-4FDA-8851-F5B54E127DB0}" dt="2024-11-14T18:20:43.301" v="9160" actId="20577"/>
          <ac:spMkLst>
            <pc:docMk/>
            <pc:sldMk cId="2329427852" sldId="299"/>
            <ac:spMk id="3" creationId="{5CC53D38-8C21-BF63-2A2C-A172AC9DD94A}"/>
          </ac:spMkLst>
        </pc:spChg>
        <pc:spChg chg="add del mod">
          <ac:chgData name="Richard Jackson" userId="f7ce67c893012498" providerId="LiveId" clId="{6D2AE8BA-E2EF-4FDA-8851-F5B54E127DB0}" dt="2024-11-14T18:20:48.451" v="9161" actId="478"/>
          <ac:spMkLst>
            <pc:docMk/>
            <pc:sldMk cId="2329427852" sldId="299"/>
            <ac:spMk id="4" creationId="{AB4A760D-9049-4561-FEB1-BF237FC6B555}"/>
          </ac:spMkLst>
        </pc:spChg>
        <pc:spChg chg="add mod">
          <ac:chgData name="Richard Jackson" userId="f7ce67c893012498" providerId="LiveId" clId="{6D2AE8BA-E2EF-4FDA-8851-F5B54E127DB0}" dt="2024-11-09T19:12:57.282" v="7934" actId="1076"/>
          <ac:spMkLst>
            <pc:docMk/>
            <pc:sldMk cId="2329427852" sldId="299"/>
            <ac:spMk id="5" creationId="{54190A91-5E57-4F7D-AF50-A7F07F291913}"/>
          </ac:spMkLst>
        </pc:spChg>
      </pc:sldChg>
      <pc:sldChg chg="addSp delSp modSp add mod">
        <pc:chgData name="Richard Jackson" userId="f7ce67c893012498" providerId="LiveId" clId="{6D2AE8BA-E2EF-4FDA-8851-F5B54E127DB0}" dt="2024-11-09T19:07:53.085" v="7838" actId="478"/>
        <pc:sldMkLst>
          <pc:docMk/>
          <pc:sldMk cId="2670597821" sldId="300"/>
        </pc:sldMkLst>
        <pc:spChg chg="add del mod">
          <ac:chgData name="Richard Jackson" userId="f7ce67c893012498" providerId="LiveId" clId="{6D2AE8BA-E2EF-4FDA-8851-F5B54E127DB0}" dt="2024-11-07T22:47:12.487" v="5287" actId="27636"/>
          <ac:spMkLst>
            <pc:docMk/>
            <pc:sldMk cId="2670597821" sldId="300"/>
            <ac:spMk id="2" creationId="{C3F77227-81D5-0E3E-C5C9-902E749BD718}"/>
          </ac:spMkLst>
        </pc:spChg>
        <pc:spChg chg="add del mod">
          <ac:chgData name="Richard Jackson" userId="f7ce67c893012498" providerId="LiveId" clId="{6D2AE8BA-E2EF-4FDA-8851-F5B54E127DB0}" dt="2024-11-09T19:07:53.085" v="7838" actId="478"/>
          <ac:spMkLst>
            <pc:docMk/>
            <pc:sldMk cId="2670597821" sldId="300"/>
            <ac:spMk id="3" creationId="{2D70CF95-9954-6FA0-DE64-9D9E81373CC0}"/>
          </ac:spMkLst>
        </pc:spChg>
        <pc:spChg chg="del mod">
          <ac:chgData name="Richard Jackson" userId="f7ce67c893012498" providerId="LiveId" clId="{6D2AE8BA-E2EF-4FDA-8851-F5B54E127DB0}" dt="2024-11-03T20:21:04.730" v="2473" actId="21"/>
          <ac:spMkLst>
            <pc:docMk/>
            <pc:sldMk cId="2670597821" sldId="300"/>
            <ac:spMk id="4" creationId="{5BED2B9B-EDA5-3D5D-6149-3BC7A412C642}"/>
          </ac:spMkLst>
        </pc:spChg>
        <pc:spChg chg="del mod">
          <ac:chgData name="Richard Jackson" userId="f7ce67c893012498" providerId="LiveId" clId="{6D2AE8BA-E2EF-4FDA-8851-F5B54E127DB0}" dt="2024-11-03T20:20:54.289" v="2468" actId="478"/>
          <ac:spMkLst>
            <pc:docMk/>
            <pc:sldMk cId="2670597821" sldId="300"/>
            <ac:spMk id="5" creationId="{7ECBC6E9-8299-7323-38AA-969C1184A27A}"/>
          </ac:spMkLst>
        </pc:spChg>
        <pc:spChg chg="del mod">
          <ac:chgData name="Richard Jackson" userId="f7ce67c893012498" providerId="LiveId" clId="{6D2AE8BA-E2EF-4FDA-8851-F5B54E127DB0}" dt="2024-11-03T20:20:54.924" v="2469" actId="478"/>
          <ac:spMkLst>
            <pc:docMk/>
            <pc:sldMk cId="2670597821" sldId="300"/>
            <ac:spMk id="6" creationId="{020E0D00-61E3-DF6D-887F-5E315224099D}"/>
          </ac:spMkLst>
        </pc:spChg>
        <pc:spChg chg="add del mod">
          <ac:chgData name="Richard Jackson" userId="f7ce67c893012498" providerId="LiveId" clId="{6D2AE8BA-E2EF-4FDA-8851-F5B54E127DB0}" dt="2024-11-03T20:21:03.028" v="2472" actId="478"/>
          <ac:spMkLst>
            <pc:docMk/>
            <pc:sldMk cId="2670597821" sldId="300"/>
            <ac:spMk id="11" creationId="{BB992824-F9B2-4D1A-96BC-CA05066E577A}"/>
          </ac:spMkLst>
        </pc:spChg>
        <pc:spChg chg="add mod">
          <ac:chgData name="Richard Jackson" userId="f7ce67c893012498" providerId="LiveId" clId="{6D2AE8BA-E2EF-4FDA-8851-F5B54E127DB0}" dt="2024-11-03T20:33:52.604" v="2529" actId="12788"/>
          <ac:spMkLst>
            <pc:docMk/>
            <pc:sldMk cId="2670597821" sldId="300"/>
            <ac:spMk id="12" creationId="{2CA48F25-3FAC-369C-B813-E36DF8427243}"/>
          </ac:spMkLst>
        </pc:spChg>
        <pc:picChg chg="del">
          <ac:chgData name="Richard Jackson" userId="f7ce67c893012498" providerId="LiveId" clId="{6D2AE8BA-E2EF-4FDA-8851-F5B54E127DB0}" dt="2024-11-03T20:03:50.011" v="2403" actId="478"/>
          <ac:picMkLst>
            <pc:docMk/>
            <pc:sldMk cId="2670597821" sldId="300"/>
            <ac:picMk id="7" creationId="{813441D8-94D1-161A-92D6-5C7F83FCD1D5}"/>
          </ac:picMkLst>
        </pc:picChg>
        <pc:picChg chg="del">
          <ac:chgData name="Richard Jackson" userId="f7ce67c893012498" providerId="LiveId" clId="{6D2AE8BA-E2EF-4FDA-8851-F5B54E127DB0}" dt="2024-11-03T20:03:49.567" v="2402" actId="478"/>
          <ac:picMkLst>
            <pc:docMk/>
            <pc:sldMk cId="2670597821" sldId="300"/>
            <ac:picMk id="8" creationId="{2C566978-3EBE-8E60-1B29-650F7853A3AE}"/>
          </ac:picMkLst>
        </pc:picChg>
        <pc:picChg chg="add del mod">
          <ac:chgData name="Richard Jackson" userId="f7ce67c893012498" providerId="LiveId" clId="{6D2AE8BA-E2EF-4FDA-8851-F5B54E127DB0}" dt="2024-11-03T20:21:04.730" v="2473" actId="21"/>
          <ac:picMkLst>
            <pc:docMk/>
            <pc:sldMk cId="2670597821" sldId="300"/>
            <ac:picMk id="9" creationId="{9D37E444-2785-FA4F-5840-B6F444088449}"/>
          </ac:picMkLst>
        </pc:picChg>
        <pc:picChg chg="del">
          <ac:chgData name="Richard Jackson" userId="f7ce67c893012498" providerId="LiveId" clId="{6D2AE8BA-E2EF-4FDA-8851-F5B54E127DB0}" dt="2024-11-03T20:03:49.222" v="2401" actId="478"/>
          <ac:picMkLst>
            <pc:docMk/>
            <pc:sldMk cId="2670597821" sldId="300"/>
            <ac:picMk id="1030" creationId="{99AF5242-EF55-186A-1F13-EBB46797F0F7}"/>
          </ac:picMkLst>
        </pc:picChg>
        <pc:picChg chg="add mod">
          <ac:chgData name="Richard Jackson" userId="f7ce67c893012498" providerId="LiveId" clId="{6D2AE8BA-E2EF-4FDA-8851-F5B54E127DB0}" dt="2024-11-03T20:31:26.686" v="2507" actId="1076"/>
          <ac:picMkLst>
            <pc:docMk/>
            <pc:sldMk cId="2670597821" sldId="300"/>
            <ac:picMk id="3074" creationId="{1F71716F-F961-7A68-693D-EEEC3A5D0D4D}"/>
          </ac:picMkLst>
        </pc:picChg>
      </pc:sldChg>
      <pc:sldChg chg="addSp delSp modSp new mod">
        <pc:chgData name="Richard Jackson" userId="f7ce67c893012498" providerId="LiveId" clId="{6D2AE8BA-E2EF-4FDA-8851-F5B54E127DB0}" dt="2024-11-09T19:07:46.540" v="7836" actId="478"/>
        <pc:sldMkLst>
          <pc:docMk/>
          <pc:sldMk cId="3627037470" sldId="301"/>
        </pc:sldMkLst>
        <pc:spChg chg="mod">
          <ac:chgData name="Richard Jackson" userId="f7ce67c893012498" providerId="LiveId" clId="{6D2AE8BA-E2EF-4FDA-8851-F5B54E127DB0}" dt="2024-11-03T20:35:14.189" v="2551" actId="20577"/>
          <ac:spMkLst>
            <pc:docMk/>
            <pc:sldMk cId="3627037470" sldId="301"/>
            <ac:spMk id="2" creationId="{5ED9CDC4-C380-8EB3-CBC2-B9420F412C32}"/>
          </ac:spMkLst>
        </pc:spChg>
        <pc:spChg chg="del">
          <ac:chgData name="Richard Jackson" userId="f7ce67c893012498" providerId="LiveId" clId="{6D2AE8BA-E2EF-4FDA-8851-F5B54E127DB0}" dt="2024-11-03T20:11:23.400" v="2413" actId="478"/>
          <ac:spMkLst>
            <pc:docMk/>
            <pc:sldMk cId="3627037470" sldId="301"/>
            <ac:spMk id="3" creationId="{E99DBEF0-6EC8-71E4-8C76-F90C324B4885}"/>
          </ac:spMkLst>
        </pc:spChg>
        <pc:spChg chg="add del mod">
          <ac:chgData name="Richard Jackson" userId="f7ce67c893012498" providerId="LiveId" clId="{6D2AE8BA-E2EF-4FDA-8851-F5B54E127DB0}" dt="2024-11-09T19:07:46.540" v="7836" actId="478"/>
          <ac:spMkLst>
            <pc:docMk/>
            <pc:sldMk cId="3627037470" sldId="301"/>
            <ac:spMk id="3" creationId="{F2DF7391-B9C9-B16F-3447-A1BC3B9CBB0D}"/>
          </ac:spMkLst>
        </pc:spChg>
        <pc:spChg chg="add">
          <ac:chgData name="Richard Jackson" userId="f7ce67c893012498" providerId="LiveId" clId="{6D2AE8BA-E2EF-4FDA-8851-F5B54E127DB0}" dt="2024-11-03T20:35:42.210" v="2552"/>
          <ac:spMkLst>
            <pc:docMk/>
            <pc:sldMk cId="3627037470" sldId="301"/>
            <ac:spMk id="8" creationId="{55D384CD-3A6F-A663-2717-D019BB3754AC}"/>
          </ac:spMkLst>
        </pc:spChg>
        <pc:spChg chg="add mod ord">
          <ac:chgData name="Richard Jackson" userId="f7ce67c893012498" providerId="LiveId" clId="{6D2AE8BA-E2EF-4FDA-8851-F5B54E127DB0}" dt="2024-11-03T20:36:52.708" v="2568" actId="164"/>
          <ac:spMkLst>
            <pc:docMk/>
            <pc:sldMk cId="3627037470" sldId="301"/>
            <ac:spMk id="11" creationId="{47CB5798-7140-8BDF-BDDE-78B4462B504B}"/>
          </ac:spMkLst>
        </pc:spChg>
        <pc:grpChg chg="add mod">
          <ac:chgData name="Richard Jackson" userId="f7ce67c893012498" providerId="LiveId" clId="{6D2AE8BA-E2EF-4FDA-8851-F5B54E127DB0}" dt="2024-11-03T20:37:04.540" v="2575" actId="1076"/>
          <ac:grpSpMkLst>
            <pc:docMk/>
            <pc:sldMk cId="3627037470" sldId="301"/>
            <ac:grpSpMk id="12" creationId="{28896B1C-69EF-E866-3CA2-B0D1BD2868DB}"/>
          </ac:grpSpMkLst>
        </pc:grpChg>
        <pc:picChg chg="add del mod">
          <ac:chgData name="Richard Jackson" userId="f7ce67c893012498" providerId="LiveId" clId="{6D2AE8BA-E2EF-4FDA-8851-F5B54E127DB0}" dt="2024-11-03T20:20:43.305" v="2463" actId="478"/>
          <ac:picMkLst>
            <pc:docMk/>
            <pc:sldMk cId="3627037470" sldId="301"/>
            <ac:picMk id="5" creationId="{7B9220C7-F3D2-0FB1-C0E9-3690F4ED9F48}"/>
          </ac:picMkLst>
        </pc:picChg>
        <pc:picChg chg="add mod">
          <ac:chgData name="Richard Jackson" userId="f7ce67c893012498" providerId="LiveId" clId="{6D2AE8BA-E2EF-4FDA-8851-F5B54E127DB0}" dt="2024-11-03T20:22:02.034" v="2492" actId="1076"/>
          <ac:picMkLst>
            <pc:docMk/>
            <pc:sldMk cId="3627037470" sldId="301"/>
            <ac:picMk id="7" creationId="{C68F098B-C422-B0CF-5781-A585340C9735}"/>
          </ac:picMkLst>
        </pc:picChg>
        <pc:picChg chg="add mod">
          <ac:chgData name="Richard Jackson" userId="f7ce67c893012498" providerId="LiveId" clId="{6D2AE8BA-E2EF-4FDA-8851-F5B54E127DB0}" dt="2024-11-03T20:36:52.708" v="2568" actId="164"/>
          <ac:picMkLst>
            <pc:docMk/>
            <pc:sldMk cId="3627037470" sldId="301"/>
            <ac:picMk id="10" creationId="{FAFD28A9-363A-B01B-D00D-6A2C5D281F58}"/>
          </ac:picMkLst>
        </pc:picChg>
      </pc:sldChg>
      <pc:sldChg chg="addSp delSp modSp add mod">
        <pc:chgData name="Richard Jackson" userId="f7ce67c893012498" providerId="LiveId" clId="{6D2AE8BA-E2EF-4FDA-8851-F5B54E127DB0}" dt="2024-11-09T19:07:44.998" v="7835" actId="478"/>
        <pc:sldMkLst>
          <pc:docMk/>
          <pc:sldMk cId="2304158961" sldId="302"/>
        </pc:sldMkLst>
        <pc:spChg chg="mod">
          <ac:chgData name="Richard Jackson" userId="f7ce67c893012498" providerId="LiveId" clId="{6D2AE8BA-E2EF-4FDA-8851-F5B54E127DB0}" dt="2024-11-09T18:05:16.523" v="6073" actId="14100"/>
          <ac:spMkLst>
            <pc:docMk/>
            <pc:sldMk cId="2304158961" sldId="302"/>
            <ac:spMk id="2" creationId="{85280454-07CA-1FB6-B4D9-13CC088C77B9}"/>
          </ac:spMkLst>
        </pc:spChg>
        <pc:spChg chg="add del mod">
          <ac:chgData name="Richard Jackson" userId="f7ce67c893012498" providerId="LiveId" clId="{6D2AE8BA-E2EF-4FDA-8851-F5B54E127DB0}" dt="2024-11-09T19:07:44.998" v="7835" actId="478"/>
          <ac:spMkLst>
            <pc:docMk/>
            <pc:sldMk cId="2304158961" sldId="302"/>
            <ac:spMk id="3" creationId="{20BCA6CA-FD3B-1028-9FAA-EE4EEEB7E9CB}"/>
          </ac:spMkLst>
        </pc:spChg>
        <pc:spChg chg="add mod">
          <ac:chgData name="Richard Jackson" userId="f7ce67c893012498" providerId="LiveId" clId="{6D2AE8BA-E2EF-4FDA-8851-F5B54E127DB0}" dt="2024-11-09T18:05:09.953" v="6071" actId="1076"/>
          <ac:spMkLst>
            <pc:docMk/>
            <pc:sldMk cId="2304158961" sldId="302"/>
            <ac:spMk id="5" creationId="{3363B653-37F2-F9CB-806B-F2AE4FB4FD31}"/>
          </ac:spMkLst>
        </pc:spChg>
        <pc:picChg chg="add mod">
          <ac:chgData name="Richard Jackson" userId="f7ce67c893012498" providerId="LiveId" clId="{6D2AE8BA-E2EF-4FDA-8851-F5B54E127DB0}" dt="2024-11-03T20:37:21.415" v="2580" actId="1076"/>
          <ac:picMkLst>
            <pc:docMk/>
            <pc:sldMk cId="2304158961" sldId="302"/>
            <ac:picMk id="4" creationId="{53D419A3-5A7B-B65F-F03C-2791CB5CB3A3}"/>
          </ac:picMkLst>
        </pc:picChg>
        <pc:picChg chg="add mod">
          <ac:chgData name="Richard Jackson" userId="f7ce67c893012498" providerId="LiveId" clId="{6D2AE8BA-E2EF-4FDA-8851-F5B54E127DB0}" dt="2024-11-03T20:37:19.436" v="2579" actId="1076"/>
          <ac:picMkLst>
            <pc:docMk/>
            <pc:sldMk cId="2304158961" sldId="302"/>
            <ac:picMk id="6" creationId="{1257ECAA-7D86-C4DE-A252-863703FBAB38}"/>
          </ac:picMkLst>
        </pc:picChg>
        <pc:picChg chg="add mod">
          <ac:chgData name="Richard Jackson" userId="f7ce67c893012498" providerId="LiveId" clId="{6D2AE8BA-E2EF-4FDA-8851-F5B54E127DB0}" dt="2024-11-09T18:05:18.869" v="6074" actId="1076"/>
          <ac:picMkLst>
            <pc:docMk/>
            <pc:sldMk cId="2304158961" sldId="302"/>
            <ac:picMk id="7" creationId="{9EE8DC0F-37A9-413B-0597-D92E4510D500}"/>
          </ac:picMkLst>
        </pc:picChg>
      </pc:sldChg>
      <pc:sldChg chg="addSp delSp modSp new mod">
        <pc:chgData name="Richard Jackson" userId="f7ce67c893012498" providerId="LiveId" clId="{6D2AE8BA-E2EF-4FDA-8851-F5B54E127DB0}" dt="2024-11-09T19:07:48.647" v="7837" actId="478"/>
        <pc:sldMkLst>
          <pc:docMk/>
          <pc:sldMk cId="3736484923" sldId="303"/>
        </pc:sldMkLst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2" creationId="{25174A2E-1D72-EA90-6692-DB4D5D1E9815}"/>
          </ac:spMkLst>
        </pc:spChg>
        <pc:spChg chg="add del mod">
          <ac:chgData name="Richard Jackson" userId="f7ce67c893012498" providerId="LiveId" clId="{6D2AE8BA-E2EF-4FDA-8851-F5B54E127DB0}" dt="2024-11-09T19:07:48.647" v="7837" actId="478"/>
          <ac:spMkLst>
            <pc:docMk/>
            <pc:sldMk cId="3736484923" sldId="303"/>
            <ac:spMk id="2" creationId="{C6A93BCB-3C85-6AC1-536A-C74B6C11A768}"/>
          </ac:spMkLst>
        </pc:spChg>
        <pc:spChg chg="del">
          <ac:chgData name="Richard Jackson" userId="f7ce67c893012498" providerId="LiveId" clId="{6D2AE8BA-E2EF-4FDA-8851-F5B54E127DB0}" dt="2024-11-03T20:21:08.166" v="2474" actId="478"/>
          <ac:spMkLst>
            <pc:docMk/>
            <pc:sldMk cId="3736484923" sldId="303"/>
            <ac:spMk id="3" creationId="{0DD7BB67-6939-09A8-2F03-DDEC83B4676F}"/>
          </ac:spMkLst>
        </pc:spChg>
        <pc:spChg chg="add del mod">
          <ac:chgData name="Richard Jackson" userId="f7ce67c893012498" providerId="LiveId" clId="{6D2AE8BA-E2EF-4FDA-8851-F5B54E127DB0}" dt="2024-11-03T20:21:23.983" v="2487" actId="478"/>
          <ac:spMkLst>
            <pc:docMk/>
            <pc:sldMk cId="3736484923" sldId="303"/>
            <ac:spMk id="4" creationId="{5BED2B9B-EDA5-3D5D-6149-3BC7A412C642}"/>
          </ac:spMkLst>
        </pc:spChg>
        <pc:spChg chg="add mod">
          <ac:chgData name="Richard Jackson" userId="f7ce67c893012498" providerId="LiveId" clId="{6D2AE8BA-E2EF-4FDA-8851-F5B54E127DB0}" dt="2024-11-03T20:21:19.889" v="2486" actId="20577"/>
          <ac:spMkLst>
            <pc:docMk/>
            <pc:sldMk cId="3736484923" sldId="303"/>
            <ac:spMk id="5" creationId="{2AD822B0-D5B9-C2CB-8A5D-0FF720745F2B}"/>
          </ac:spMkLst>
        </pc:spChg>
        <pc:picChg chg="add mod">
          <ac:chgData name="Richard Jackson" userId="f7ce67c893012498" providerId="LiveId" clId="{6D2AE8BA-E2EF-4FDA-8851-F5B54E127DB0}" dt="2024-11-03T20:21:54.562" v="2490" actId="1076"/>
          <ac:picMkLst>
            <pc:docMk/>
            <pc:sldMk cId="3736484923" sldId="303"/>
            <ac:picMk id="7" creationId="{F5FF1F80-C7AC-381B-9B0A-7AF8D50FFE66}"/>
          </ac:picMkLst>
        </pc:picChg>
        <pc:picChg chg="add del mod">
          <ac:chgData name="Richard Jackson" userId="f7ce67c893012498" providerId="LiveId" clId="{6D2AE8BA-E2EF-4FDA-8851-F5B54E127DB0}" dt="2024-11-03T20:21:24.530" v="2488" actId="478"/>
          <ac:picMkLst>
            <pc:docMk/>
            <pc:sldMk cId="3736484923" sldId="303"/>
            <ac:picMk id="9" creationId="{9D37E444-2785-FA4F-5840-B6F444088449}"/>
          </ac:picMkLst>
        </pc:picChg>
        <pc:picChg chg="add mod">
          <ac:chgData name="Richard Jackson" userId="f7ce67c893012498" providerId="LiveId" clId="{6D2AE8BA-E2EF-4FDA-8851-F5B54E127DB0}" dt="2024-11-03T20:35:00.443" v="2549" actId="14100"/>
          <ac:picMkLst>
            <pc:docMk/>
            <pc:sldMk cId="3736484923" sldId="303"/>
            <ac:picMk id="2050" creationId="{5DD2B5CF-F064-605C-102F-DD6545836425}"/>
          </ac:picMkLst>
        </pc:picChg>
      </pc:sldChg>
      <pc:sldChg chg="addSp delSp modSp new mod">
        <pc:chgData name="Richard Jackson" userId="f7ce67c893012498" providerId="LiveId" clId="{6D2AE8BA-E2EF-4FDA-8851-F5B54E127DB0}" dt="2024-11-07T22:29:25.140" v="5073" actId="12788"/>
        <pc:sldMkLst>
          <pc:docMk/>
          <pc:sldMk cId="2117468204" sldId="304"/>
        </pc:sldMkLst>
        <pc:spChg chg="mod">
          <ac:chgData name="Richard Jackson" userId="f7ce67c893012498" providerId="LiveId" clId="{6D2AE8BA-E2EF-4FDA-8851-F5B54E127DB0}" dt="2024-11-07T22:29:25.140" v="5073" actId="12788"/>
          <ac:spMkLst>
            <pc:docMk/>
            <pc:sldMk cId="2117468204" sldId="304"/>
            <ac:spMk id="2" creationId="{1858761D-C416-9CAC-0F4B-5409E9AFCCAD}"/>
          </ac:spMkLst>
        </pc:spChg>
        <pc:spChg chg="del">
          <ac:chgData name="Richard Jackson" userId="f7ce67c893012498" providerId="LiveId" clId="{6D2AE8BA-E2EF-4FDA-8851-F5B54E127DB0}" dt="2024-11-03T20:34:24.215" v="2545" actId="478"/>
          <ac:spMkLst>
            <pc:docMk/>
            <pc:sldMk cId="2117468204" sldId="304"/>
            <ac:spMk id="3" creationId="{27DBC4BA-8DEC-CA2E-7212-235468736FBF}"/>
          </ac:spMkLst>
        </pc:spChg>
        <pc:spChg chg="add mod">
          <ac:chgData name="Richard Jackson" userId="f7ce67c893012498" providerId="LiveId" clId="{6D2AE8BA-E2EF-4FDA-8851-F5B54E127DB0}" dt="2024-11-03T20:41:41.492" v="2742" actId="20577"/>
          <ac:spMkLst>
            <pc:docMk/>
            <pc:sldMk cId="2117468204" sldId="304"/>
            <ac:spMk id="4" creationId="{733C294D-F2F2-36F4-2AB2-7F3DB2608B9E}"/>
          </ac:spMkLst>
        </pc:spChg>
        <pc:picChg chg="add mod">
          <ac:chgData name="Richard Jackson" userId="f7ce67c893012498" providerId="LiveId" clId="{6D2AE8BA-E2EF-4FDA-8851-F5B54E127DB0}" dt="2024-11-07T22:29:01.930" v="5071" actId="1076"/>
          <ac:picMkLst>
            <pc:docMk/>
            <pc:sldMk cId="2117468204" sldId="304"/>
            <ac:picMk id="4098" creationId="{D23BDB3A-1723-F656-24B2-61E3F65C40BE}"/>
          </ac:picMkLst>
        </pc:picChg>
      </pc:sldChg>
      <pc:sldChg chg="addSp delSp modSp new mod modTransition delAnim modAnim">
        <pc:chgData name="Richard Jackson" userId="f7ce67c893012498" providerId="LiveId" clId="{6D2AE8BA-E2EF-4FDA-8851-F5B54E127DB0}" dt="2024-11-12T21:18:14.930" v="8561" actId="12788"/>
        <pc:sldMkLst>
          <pc:docMk/>
          <pc:sldMk cId="752156924" sldId="305"/>
        </pc:sldMkLst>
        <pc:spChg chg="mod">
          <ac:chgData name="Richard Jackson" userId="f7ce67c893012498" providerId="LiveId" clId="{6D2AE8BA-E2EF-4FDA-8851-F5B54E127DB0}" dt="2024-11-12T21:18:14.930" v="8561" actId="12788"/>
          <ac:spMkLst>
            <pc:docMk/>
            <pc:sldMk cId="752156924" sldId="305"/>
            <ac:spMk id="2" creationId="{E5F7AD38-47AE-D5A7-129A-0EC6B78DCFB8}"/>
          </ac:spMkLst>
        </pc:spChg>
        <pc:spChg chg="del">
          <ac:chgData name="Richard Jackson" userId="f7ce67c893012498" providerId="LiveId" clId="{6D2AE8BA-E2EF-4FDA-8851-F5B54E127DB0}" dt="2024-11-03T20:42:31.700" v="2796" actId="478"/>
          <ac:spMkLst>
            <pc:docMk/>
            <pc:sldMk cId="752156924" sldId="305"/>
            <ac:spMk id="3" creationId="{4F0CBE02-77DF-D4C8-E391-81A1B0D7E3EB}"/>
          </ac:spMkLst>
        </pc:spChg>
        <pc:spChg chg="add mod">
          <ac:chgData name="Richard Jackson" userId="f7ce67c893012498" providerId="LiveId" clId="{6D2AE8BA-E2EF-4FDA-8851-F5B54E127DB0}" dt="2024-11-12T21:18:06.016" v="8560" actId="12788"/>
          <ac:spMkLst>
            <pc:docMk/>
            <pc:sldMk cId="752156924" sldId="305"/>
            <ac:spMk id="3" creationId="{AFE0C8CE-ED42-14CE-95F8-911C3039C9E7}"/>
          </ac:spMkLst>
        </pc:spChg>
        <pc:spChg chg="add del mod">
          <ac:chgData name="Richard Jackson" userId="f7ce67c893012498" providerId="LiveId" clId="{6D2AE8BA-E2EF-4FDA-8851-F5B54E127DB0}" dt="2024-11-07T22:43:25.094" v="5264" actId="478"/>
          <ac:spMkLst>
            <pc:docMk/>
            <pc:sldMk cId="752156924" sldId="305"/>
            <ac:spMk id="3" creationId="{E9AD5AC8-704A-E958-4794-19A9A1576F94}"/>
          </ac:spMkLst>
        </pc:spChg>
        <pc:picChg chg="add mod">
          <ac:chgData name="Richard Jackson" userId="f7ce67c893012498" providerId="LiveId" clId="{6D2AE8BA-E2EF-4FDA-8851-F5B54E127DB0}" dt="2024-11-07T22:40:23.648" v="5234" actId="1076"/>
          <ac:picMkLst>
            <pc:docMk/>
            <pc:sldMk cId="752156924" sldId="305"/>
            <ac:picMk id="5" creationId="{9F7B2615-562C-9822-541A-B055BAC9E513}"/>
          </ac:picMkLst>
        </pc:picChg>
      </pc:sldChg>
      <pc:sldChg chg="modSp add mod">
        <pc:chgData name="Richard Jackson" userId="f7ce67c893012498" providerId="LiveId" clId="{6D2AE8BA-E2EF-4FDA-8851-F5B54E127DB0}" dt="2024-11-12T21:07:43.489" v="8508" actId="732"/>
        <pc:sldMkLst>
          <pc:docMk/>
          <pc:sldMk cId="1978046621" sldId="306"/>
        </pc:sldMkLst>
        <pc:picChg chg="mod modCrop">
          <ac:chgData name="Richard Jackson" userId="f7ce67c893012498" providerId="LiveId" clId="{6D2AE8BA-E2EF-4FDA-8851-F5B54E127DB0}" dt="2024-11-12T21:07:43.489" v="8508" actId="732"/>
          <ac:picMkLst>
            <pc:docMk/>
            <pc:sldMk cId="1978046621" sldId="306"/>
            <ac:picMk id="9" creationId="{31B5C704-6D2B-1686-E039-576BC1A74574}"/>
          </ac:picMkLst>
        </pc:picChg>
      </pc:sldChg>
      <pc:sldChg chg="addSp delSp modSp new del mod ord delAnim modAnim">
        <pc:chgData name="Richard Jackson" userId="f7ce67c893012498" providerId="LiveId" clId="{6D2AE8BA-E2EF-4FDA-8851-F5B54E127DB0}" dt="2024-11-09T18:50:17.622" v="7274" actId="2696"/>
        <pc:sldMkLst>
          <pc:docMk/>
          <pc:sldMk cId="3306591195" sldId="306"/>
        </pc:sldMkLst>
        <pc:spChg chg="mod">
          <ac:chgData name="Richard Jackson" userId="f7ce67c893012498" providerId="LiveId" clId="{6D2AE8BA-E2EF-4FDA-8851-F5B54E127DB0}" dt="2024-11-03T20:44:45.297" v="2849" actId="20577"/>
          <ac:spMkLst>
            <pc:docMk/>
            <pc:sldMk cId="3306591195" sldId="306"/>
            <ac:spMk id="2" creationId="{C039322F-9DF5-3592-CE9A-426A85EB3482}"/>
          </ac:spMkLst>
        </pc:spChg>
        <pc:spChg chg="del">
          <ac:chgData name="Richard Jackson" userId="f7ce67c893012498" providerId="LiveId" clId="{6D2AE8BA-E2EF-4FDA-8851-F5B54E127DB0}" dt="2024-11-03T20:44:47.829" v="2850" actId="478"/>
          <ac:spMkLst>
            <pc:docMk/>
            <pc:sldMk cId="3306591195" sldId="306"/>
            <ac:spMk id="3" creationId="{F9AA7AFD-9490-66D9-1770-C67930DC079E}"/>
          </ac:spMkLst>
        </pc:spChg>
        <pc:spChg chg="add mod">
          <ac:chgData name="Richard Jackson" userId="f7ce67c893012498" providerId="LiveId" clId="{6D2AE8BA-E2EF-4FDA-8851-F5B54E127DB0}" dt="2024-11-03T21:04:07.116" v="3153" actId="207"/>
          <ac:spMkLst>
            <pc:docMk/>
            <pc:sldMk cId="3306591195" sldId="306"/>
            <ac:spMk id="10" creationId="{5A6033DA-1084-2CA0-8F36-E65C5679D14E}"/>
          </ac:spMkLst>
        </pc:spChg>
        <pc:spChg chg="add mod">
          <ac:chgData name="Richard Jackson" userId="f7ce67c893012498" providerId="LiveId" clId="{6D2AE8BA-E2EF-4FDA-8851-F5B54E127DB0}" dt="2024-11-03T21:01:12.811" v="3135" actId="1076"/>
          <ac:spMkLst>
            <pc:docMk/>
            <pc:sldMk cId="3306591195" sldId="306"/>
            <ac:spMk id="11" creationId="{7353705B-199E-9B2B-B1B5-050A16F8AD28}"/>
          </ac:spMkLst>
        </pc:spChg>
        <pc:spChg chg="add mod">
          <ac:chgData name="Richard Jackson" userId="f7ce67c893012498" providerId="LiveId" clId="{6D2AE8BA-E2EF-4FDA-8851-F5B54E127DB0}" dt="2024-11-03T21:01:11.870" v="3132" actId="1076"/>
          <ac:spMkLst>
            <pc:docMk/>
            <pc:sldMk cId="3306591195" sldId="306"/>
            <ac:spMk id="12" creationId="{55FC5422-7FE8-4814-2EFC-0E6F1507F0E8}"/>
          </ac:spMkLst>
        </pc:spChg>
        <pc:spChg chg="add del mod">
          <ac:chgData name="Richard Jackson" userId="f7ce67c893012498" providerId="LiveId" clId="{6D2AE8BA-E2EF-4FDA-8851-F5B54E127DB0}" dt="2024-11-03T21:03:48.434" v="3150" actId="478"/>
          <ac:spMkLst>
            <pc:docMk/>
            <pc:sldMk cId="3306591195" sldId="306"/>
            <ac:spMk id="13" creationId="{2808A0CA-2118-7AA7-2959-E90D4EC05DE2}"/>
          </ac:spMkLst>
        </pc:spChg>
        <pc:spChg chg="add del mod">
          <ac:chgData name="Richard Jackson" userId="f7ce67c893012498" providerId="LiveId" clId="{6D2AE8BA-E2EF-4FDA-8851-F5B54E127DB0}" dt="2024-11-03T21:03:49.371" v="3151" actId="478"/>
          <ac:spMkLst>
            <pc:docMk/>
            <pc:sldMk cId="3306591195" sldId="306"/>
            <ac:spMk id="14" creationId="{B5F0557C-D41C-C810-8E81-162FEF185A4E}"/>
          </ac:spMkLst>
        </pc:spChg>
        <pc:picChg chg="add mod">
          <ac:chgData name="Richard Jackson" userId="f7ce67c893012498" providerId="LiveId" clId="{6D2AE8BA-E2EF-4FDA-8851-F5B54E127DB0}" dt="2024-11-03T21:01:17.721" v="3140" actId="1076"/>
          <ac:picMkLst>
            <pc:docMk/>
            <pc:sldMk cId="3306591195" sldId="306"/>
            <ac:picMk id="5" creationId="{C69F6CB6-D0E8-9B0C-DD22-2BAAAFF025A4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7" creationId="{30F01A1B-022A-71F9-E9B8-2BCD5CACBA9C}"/>
          </ac:picMkLst>
        </pc:picChg>
        <pc:picChg chg="add mod">
          <ac:chgData name="Richard Jackson" userId="f7ce67c893012498" providerId="LiveId" clId="{6D2AE8BA-E2EF-4FDA-8851-F5B54E127DB0}" dt="2024-11-03T20:47:53.744" v="2923" actId="554"/>
          <ac:picMkLst>
            <pc:docMk/>
            <pc:sldMk cId="3306591195" sldId="306"/>
            <ac:picMk id="9" creationId="{31B5C704-6D2B-1686-E039-576BC1A74574}"/>
          </ac:picMkLst>
        </pc:picChg>
      </pc:sldChg>
      <pc:sldChg chg="addSp delSp modSp new del mod">
        <pc:chgData name="Richard Jackson" userId="f7ce67c893012498" providerId="LiveId" clId="{6D2AE8BA-E2EF-4FDA-8851-F5B54E127DB0}" dt="2024-11-03T21:14:07.835" v="3319" actId="2696"/>
        <pc:sldMkLst>
          <pc:docMk/>
          <pc:sldMk cId="2415499810" sldId="307"/>
        </pc:sldMkLst>
        <pc:spChg chg="del">
          <ac:chgData name="Richard Jackson" userId="f7ce67c893012498" providerId="LiveId" clId="{6D2AE8BA-E2EF-4FDA-8851-F5B54E127DB0}" dt="2024-11-03T20:58:26.036" v="3016" actId="478"/>
          <ac:spMkLst>
            <pc:docMk/>
            <pc:sldMk cId="2415499810" sldId="307"/>
            <ac:spMk id="2" creationId="{DF9D25C1-D614-3911-B478-465AF63C6C13}"/>
          </ac:spMkLst>
        </pc:spChg>
        <pc:spChg chg="del">
          <ac:chgData name="Richard Jackson" userId="f7ce67c893012498" providerId="LiveId" clId="{6D2AE8BA-E2EF-4FDA-8851-F5B54E127DB0}" dt="2024-11-03T20:58:27.115" v="3017" actId="478"/>
          <ac:spMkLst>
            <pc:docMk/>
            <pc:sldMk cId="2415499810" sldId="307"/>
            <ac:spMk id="3" creationId="{9E119C4B-A407-595B-00DD-82E13695CEC7}"/>
          </ac:spMkLst>
        </pc:spChg>
        <pc:spChg chg="add mod">
          <ac:chgData name="Richard Jackson" userId="f7ce67c893012498" providerId="LiveId" clId="{6D2AE8BA-E2EF-4FDA-8851-F5B54E127DB0}" dt="2024-11-03T20:59:27.018" v="3040" actId="1076"/>
          <ac:spMkLst>
            <pc:docMk/>
            <pc:sldMk cId="2415499810" sldId="307"/>
            <ac:spMk id="9" creationId="{D90FA647-B894-4EA8-1491-1067EA71A6E3}"/>
          </ac:spMkLst>
        </pc:spChg>
        <pc:spChg chg="add mod">
          <ac:chgData name="Richard Jackson" userId="f7ce67c893012498" providerId="LiveId" clId="{6D2AE8BA-E2EF-4FDA-8851-F5B54E127DB0}" dt="2024-11-03T20:59:55.504" v="3120" actId="20577"/>
          <ac:spMkLst>
            <pc:docMk/>
            <pc:sldMk cId="2415499810" sldId="307"/>
            <ac:spMk id="10" creationId="{D165E065-9E4A-CE1B-F803-D35F6EF38738}"/>
          </ac:spMkLst>
        </pc:spChg>
        <pc:picChg chg="add mod">
          <ac:chgData name="Richard Jackson" userId="f7ce67c893012498" providerId="LiveId" clId="{6D2AE8BA-E2EF-4FDA-8851-F5B54E127DB0}" dt="2024-11-03T20:58:44.523" v="3020" actId="1076"/>
          <ac:picMkLst>
            <pc:docMk/>
            <pc:sldMk cId="2415499810" sldId="307"/>
            <ac:picMk id="6" creationId="{BE18A6D0-3A6B-671C-00E9-86BB244C08AD}"/>
          </ac:picMkLst>
        </pc:picChg>
        <pc:picChg chg="add mod">
          <ac:chgData name="Richard Jackson" userId="f7ce67c893012498" providerId="LiveId" clId="{6D2AE8BA-E2EF-4FDA-8851-F5B54E127DB0}" dt="2024-11-03T20:58:59.595" v="3026" actId="1076"/>
          <ac:picMkLst>
            <pc:docMk/>
            <pc:sldMk cId="2415499810" sldId="307"/>
            <ac:picMk id="8" creationId="{314486B5-BAE0-BCBA-9B0B-FD4C0CAD4B29}"/>
          </ac:picMkLst>
        </pc:picChg>
        <pc:cxnChg chg="add mod">
          <ac:chgData name="Richard Jackson" userId="f7ce67c893012498" providerId="LiveId" clId="{6D2AE8BA-E2EF-4FDA-8851-F5B54E127DB0}" dt="2024-11-03T20:58:38.270" v="3018"/>
          <ac:cxnSpMkLst>
            <pc:docMk/>
            <pc:sldMk cId="2415499810" sldId="307"/>
            <ac:cxnSpMk id="4" creationId="{479E88D0-2C91-68DD-E50D-4FA8D387B7A8}"/>
          </ac:cxnSpMkLst>
        </pc:cxnChg>
      </pc:sldChg>
      <pc:sldChg chg="addSp delSp modSp add mod">
        <pc:chgData name="Richard Jackson" userId="f7ce67c893012498" providerId="LiveId" clId="{6D2AE8BA-E2EF-4FDA-8851-F5B54E127DB0}" dt="2024-11-09T19:07:33.937" v="7833" actId="478"/>
        <pc:sldMkLst>
          <pc:docMk/>
          <pc:sldMk cId="3203849186" sldId="307"/>
        </pc:sldMkLst>
        <pc:spChg chg="add del mod">
          <ac:chgData name="Richard Jackson" userId="f7ce67c893012498" providerId="LiveId" clId="{6D2AE8BA-E2EF-4FDA-8851-F5B54E127DB0}" dt="2024-11-09T19:07:33.937" v="7833" actId="478"/>
          <ac:spMkLst>
            <pc:docMk/>
            <pc:sldMk cId="3203849186" sldId="307"/>
            <ac:spMk id="3" creationId="{19BF0CAD-FD5E-617E-5596-597D013D66D4}"/>
          </ac:spMkLst>
        </pc:spChg>
        <pc:picChg chg="add mod">
          <ac:chgData name="Richard Jackson" userId="f7ce67c893012498" providerId="LiveId" clId="{6D2AE8BA-E2EF-4FDA-8851-F5B54E127DB0}" dt="2024-11-07T22:28:20.280" v="5067" actId="1076"/>
          <ac:picMkLst>
            <pc:docMk/>
            <pc:sldMk cId="3203849186" sldId="307"/>
            <ac:picMk id="2" creationId="{F8DA22BB-5614-484F-9638-8BA117465C05}"/>
          </ac:picMkLst>
        </pc:picChg>
      </pc:sldChg>
      <pc:sldChg chg="add del">
        <pc:chgData name="Richard Jackson" userId="f7ce67c893012498" providerId="LiveId" clId="{6D2AE8BA-E2EF-4FDA-8851-F5B54E127DB0}" dt="2024-11-03T21:14:16.870" v="3321"/>
        <pc:sldMkLst>
          <pc:docMk/>
          <pc:sldMk cId="3336884882" sldId="307"/>
        </pc:sldMkLst>
      </pc:sldChg>
      <pc:sldChg chg="addSp delSp modSp new del mod ord">
        <pc:chgData name="Richard Jackson" userId="f7ce67c893012498" providerId="LiveId" clId="{6D2AE8BA-E2EF-4FDA-8851-F5B54E127DB0}" dt="2024-11-07T23:36:11.318" v="6069" actId="2696"/>
        <pc:sldMkLst>
          <pc:docMk/>
          <pc:sldMk cId="3631069116" sldId="308"/>
        </pc:sldMkLst>
        <pc:spChg chg="del">
          <ac:chgData name="Richard Jackson" userId="f7ce67c893012498" providerId="LiveId" clId="{6D2AE8BA-E2EF-4FDA-8851-F5B54E127DB0}" dt="2024-11-03T21:10:35.630" v="3154" actId="478"/>
          <ac:spMkLst>
            <pc:docMk/>
            <pc:sldMk cId="3631069116" sldId="308"/>
            <ac:spMk id="2" creationId="{92F9D829-7B49-98C0-1F40-BEB421939A9B}"/>
          </ac:spMkLst>
        </pc:spChg>
        <pc:spChg chg="del">
          <ac:chgData name="Richard Jackson" userId="f7ce67c893012498" providerId="LiveId" clId="{6D2AE8BA-E2EF-4FDA-8851-F5B54E127DB0}" dt="2024-11-03T21:10:36.423" v="3155" actId="478"/>
          <ac:spMkLst>
            <pc:docMk/>
            <pc:sldMk cId="3631069116" sldId="308"/>
            <ac:spMk id="3" creationId="{FC6CE4A7-A7AC-E95B-E3B2-6126DCD5CF8C}"/>
          </ac:spMkLst>
        </pc:spChg>
        <pc:spChg chg="add mod">
          <ac:chgData name="Richard Jackson" userId="f7ce67c893012498" providerId="LiveId" clId="{6D2AE8BA-E2EF-4FDA-8851-F5B54E127DB0}" dt="2024-11-03T21:10:42.587" v="3169" actId="20577"/>
          <ac:spMkLst>
            <pc:docMk/>
            <pc:sldMk cId="3631069116" sldId="308"/>
            <ac:spMk id="4" creationId="{EDC83683-1F54-7CE7-5056-53F67C94DBFB}"/>
          </ac:spMkLst>
        </pc:spChg>
        <pc:spChg chg="add mod">
          <ac:chgData name="Richard Jackson" userId="f7ce67c893012498" providerId="LiveId" clId="{6D2AE8BA-E2EF-4FDA-8851-F5B54E127DB0}" dt="2024-11-03T21:10:44.294" v="3171"/>
          <ac:spMkLst>
            <pc:docMk/>
            <pc:sldMk cId="3631069116" sldId="308"/>
            <ac:spMk id="5" creationId="{491809CB-73DE-497F-D4E3-1BC3C6D33BC0}"/>
          </ac:spMkLst>
        </pc:spChg>
        <pc:picChg chg="add mod">
          <ac:chgData name="Richard Jackson" userId="f7ce67c893012498" providerId="LiveId" clId="{6D2AE8BA-E2EF-4FDA-8851-F5B54E127DB0}" dt="2024-11-03T21:10:56.862" v="3175" actId="1076"/>
          <ac:picMkLst>
            <pc:docMk/>
            <pc:sldMk cId="3631069116" sldId="308"/>
            <ac:picMk id="8" creationId="{E31F849B-1468-6DE1-2FBC-7ABE901ACA2F}"/>
          </ac:picMkLst>
        </pc:picChg>
        <pc:picChg chg="add del mod">
          <ac:chgData name="Richard Jackson" userId="f7ce67c893012498" providerId="LiveId" clId="{6D2AE8BA-E2EF-4FDA-8851-F5B54E127DB0}" dt="2024-11-03T21:11:04.984" v="3180" actId="478"/>
          <ac:picMkLst>
            <pc:docMk/>
            <pc:sldMk cId="3631069116" sldId="308"/>
            <ac:picMk id="10" creationId="{65C6F661-74A7-F7C1-F059-4ABC3ACDCBD0}"/>
          </ac:picMkLst>
        </pc:picChg>
        <pc:picChg chg="add mod">
          <ac:chgData name="Richard Jackson" userId="f7ce67c893012498" providerId="LiveId" clId="{6D2AE8BA-E2EF-4FDA-8851-F5B54E127DB0}" dt="2024-11-03T21:11:20.979" v="3186" actId="1076"/>
          <ac:picMkLst>
            <pc:docMk/>
            <pc:sldMk cId="3631069116" sldId="308"/>
            <ac:picMk id="12" creationId="{F1F6DCDE-205A-24E8-0FED-8F4C242DA8EC}"/>
          </ac:picMkLst>
        </pc:picChg>
        <pc:cxnChg chg="add mod">
          <ac:chgData name="Richard Jackson" userId="f7ce67c893012498" providerId="LiveId" clId="{6D2AE8BA-E2EF-4FDA-8851-F5B54E127DB0}" dt="2024-11-03T21:10:47.231" v="3173"/>
          <ac:cxnSpMkLst>
            <pc:docMk/>
            <pc:sldMk cId="3631069116" sldId="308"/>
            <ac:cxnSpMk id="6" creationId="{0887DF43-ABE6-E6FC-3BDE-AAC15CE3253D}"/>
          </ac:cxnSpMkLst>
        </pc:cxnChg>
      </pc:sldChg>
      <pc:sldChg chg="add del">
        <pc:chgData name="Richard Jackson" userId="f7ce67c893012498" providerId="LiveId" clId="{6D2AE8BA-E2EF-4FDA-8851-F5B54E127DB0}" dt="2024-11-09T18:50:04.925" v="7270"/>
        <pc:sldMkLst>
          <pc:docMk/>
          <pc:sldMk cId="518556367" sldId="309"/>
        </pc:sldMkLst>
      </pc:sldChg>
      <pc:sldChg chg="addSp delSp modSp add del mod ord">
        <pc:chgData name="Richard Jackson" userId="f7ce67c893012498" providerId="LiveId" clId="{6D2AE8BA-E2EF-4FDA-8851-F5B54E127DB0}" dt="2024-11-09T18:49:57.304" v="7268" actId="2696"/>
        <pc:sldMkLst>
          <pc:docMk/>
          <pc:sldMk cId="887421251" sldId="309"/>
        </pc:sldMkLst>
        <pc:spChg chg="mod">
          <ac:chgData name="Richard Jackson" userId="f7ce67c893012498" providerId="LiveId" clId="{6D2AE8BA-E2EF-4FDA-8851-F5B54E127DB0}" dt="2024-11-03T21:13:30.733" v="3295" actId="1076"/>
          <ac:spMkLst>
            <pc:docMk/>
            <pc:sldMk cId="887421251" sldId="309"/>
            <ac:spMk id="4" creationId="{A125440A-EB7E-0FF0-7D44-E6214CCFB262}"/>
          </ac:spMkLst>
        </pc:spChg>
        <pc:picChg chg="add mod">
          <ac:chgData name="Richard Jackson" userId="f7ce67c893012498" providerId="LiveId" clId="{6D2AE8BA-E2EF-4FDA-8851-F5B54E127DB0}" dt="2024-11-03T21:12:50.842" v="3208" actId="1076"/>
          <ac:picMkLst>
            <pc:docMk/>
            <pc:sldMk cId="887421251" sldId="309"/>
            <ac:picMk id="3" creationId="{B4BD94F2-EE98-C83F-5B0A-4C6938946F3D}"/>
          </ac:picMkLst>
        </pc:picChg>
        <pc:picChg chg="mod">
          <ac:chgData name="Richard Jackson" userId="f7ce67c893012498" providerId="LiveId" clId="{6D2AE8BA-E2EF-4FDA-8851-F5B54E127DB0}" dt="2024-11-03T21:13:41.246" v="3296" actId="1076"/>
          <ac:picMkLst>
            <pc:docMk/>
            <pc:sldMk cId="887421251" sldId="309"/>
            <ac:picMk id="8" creationId="{8BAE13B7-50C8-0CEB-CFA4-8D2E6B5C9EC6}"/>
          </ac:picMkLst>
        </pc:picChg>
        <pc:picChg chg="del">
          <ac:chgData name="Richard Jackson" userId="f7ce67c893012498" providerId="LiveId" clId="{6D2AE8BA-E2EF-4FDA-8851-F5B54E127DB0}" dt="2024-11-03T21:12:49.021" v="3207" actId="478"/>
          <ac:picMkLst>
            <pc:docMk/>
            <pc:sldMk cId="887421251" sldId="309"/>
            <ac:picMk id="12" creationId="{CFFA2404-28B1-F680-FA52-9F23E073949A}"/>
          </ac:picMkLst>
        </pc:picChg>
        <pc:cxnChg chg="del">
          <ac:chgData name="Richard Jackson" userId="f7ce67c893012498" providerId="LiveId" clId="{6D2AE8BA-E2EF-4FDA-8851-F5B54E127DB0}" dt="2024-11-03T21:12:53.807" v="3210" actId="478"/>
          <ac:cxnSpMkLst>
            <pc:docMk/>
            <pc:sldMk cId="887421251" sldId="309"/>
            <ac:cxnSpMk id="6" creationId="{90A24499-4E19-641B-D772-19F556A87246}"/>
          </ac:cxnSpMkLst>
        </pc:cxnChg>
      </pc:sldChg>
      <pc:sldChg chg="addSp modSp add mod">
        <pc:chgData name="Richard Jackson" userId="f7ce67c893012498" providerId="LiveId" clId="{6D2AE8BA-E2EF-4FDA-8851-F5B54E127DB0}" dt="2024-11-12T20:40:22.151" v="8160" actId="1076"/>
        <pc:sldMkLst>
          <pc:docMk/>
          <pc:sldMk cId="3497951379" sldId="309"/>
        </pc:sldMkLst>
        <pc:spChg chg="add mod">
          <ac:chgData name="Richard Jackson" userId="f7ce67c893012498" providerId="LiveId" clId="{6D2AE8BA-E2EF-4FDA-8851-F5B54E127DB0}" dt="2024-11-12T20:39:13.326" v="8153" actId="1076"/>
          <ac:spMkLst>
            <pc:docMk/>
            <pc:sldMk cId="3497951379" sldId="309"/>
            <ac:spMk id="2" creationId="{B3901596-486E-06C9-D7DC-B16605AE8550}"/>
          </ac:spMkLst>
        </pc:spChg>
        <pc:picChg chg="mod modCrop">
          <ac:chgData name="Richard Jackson" userId="f7ce67c893012498" providerId="LiveId" clId="{6D2AE8BA-E2EF-4FDA-8851-F5B54E127DB0}" dt="2024-11-12T20:40:20.376" v="8159" actId="732"/>
          <ac:picMkLst>
            <pc:docMk/>
            <pc:sldMk cId="3497951379" sldId="309"/>
            <ac:picMk id="3" creationId="{391C138E-C5C7-B4B2-BD25-56490E398458}"/>
          </ac:picMkLst>
        </pc:picChg>
        <pc:picChg chg="add mod modCrop">
          <ac:chgData name="Richard Jackson" userId="f7ce67c893012498" providerId="LiveId" clId="{6D2AE8BA-E2EF-4FDA-8851-F5B54E127DB0}" dt="2024-11-12T20:40:22.151" v="8160" actId="1076"/>
          <ac:picMkLst>
            <pc:docMk/>
            <pc:sldMk cId="3497951379" sldId="309"/>
            <ac:picMk id="5" creationId="{7AC71E13-1D45-717B-FCA0-735D25B28831}"/>
          </ac:picMkLst>
        </pc:picChg>
      </pc:sldChg>
      <pc:sldChg chg="modSp new del mod ord">
        <pc:chgData name="Richard Jackson" userId="f7ce67c893012498" providerId="LiveId" clId="{6D2AE8BA-E2EF-4FDA-8851-F5B54E127DB0}" dt="2024-11-12T21:14:18.704" v="8520" actId="2696"/>
        <pc:sldMkLst>
          <pc:docMk/>
          <pc:sldMk cId="768509955" sldId="310"/>
        </pc:sldMkLst>
        <pc:spChg chg="mod">
          <ac:chgData name="Richard Jackson" userId="f7ce67c893012498" providerId="LiveId" clId="{6D2AE8BA-E2EF-4FDA-8851-F5B54E127DB0}" dt="2024-11-03T21:17:18.514" v="3425" actId="20577"/>
          <ac:spMkLst>
            <pc:docMk/>
            <pc:sldMk cId="768509955" sldId="310"/>
            <ac:spMk id="2" creationId="{140088CE-74A6-0896-46F3-21F95FEFD7F0}"/>
          </ac:spMkLst>
        </pc:spChg>
        <pc:spChg chg="mod">
          <ac:chgData name="Richard Jackson" userId="f7ce67c893012498" providerId="LiveId" clId="{6D2AE8BA-E2EF-4FDA-8851-F5B54E127DB0}" dt="2024-11-09T18:34:13.210" v="6917" actId="14100"/>
          <ac:spMkLst>
            <pc:docMk/>
            <pc:sldMk cId="768509955" sldId="310"/>
            <ac:spMk id="3" creationId="{7BF0DE98-F7C9-51BA-9AFF-D4E6F547BA49}"/>
          </ac:spMkLst>
        </pc:spChg>
      </pc:sldChg>
      <pc:sldChg chg="add">
        <pc:chgData name="Richard Jackson" userId="f7ce67c893012498" providerId="LiveId" clId="{6D2AE8BA-E2EF-4FDA-8851-F5B54E127DB0}" dt="2024-11-12T21:14:28.872" v="8521"/>
        <pc:sldMkLst>
          <pc:docMk/>
          <pc:sldMk cId="2028876731" sldId="310"/>
        </pc:sldMkLst>
      </pc:sldChg>
      <pc:sldChg chg="addSp delSp modSp new mod ord modAnim">
        <pc:chgData name="Richard Jackson" userId="f7ce67c893012498" providerId="LiveId" clId="{6D2AE8BA-E2EF-4FDA-8851-F5B54E127DB0}" dt="2024-11-09T19:07:10.579" v="7825" actId="478"/>
        <pc:sldMkLst>
          <pc:docMk/>
          <pc:sldMk cId="4246867933" sldId="311"/>
        </pc:sldMkLst>
        <pc:spChg chg="add del mod">
          <ac:chgData name="Richard Jackson" userId="f7ce67c893012498" providerId="LiveId" clId="{6D2AE8BA-E2EF-4FDA-8851-F5B54E127DB0}" dt="2024-11-09T19:07:10.579" v="7825" actId="478"/>
          <ac:spMkLst>
            <pc:docMk/>
            <pc:sldMk cId="4246867933" sldId="311"/>
            <ac:spMk id="2" creationId="{7B4A12D4-7BFF-7748-2819-8479A46887C9}"/>
          </ac:spMkLst>
        </pc:spChg>
        <pc:spChg chg="del">
          <ac:chgData name="Richard Jackson" userId="f7ce67c893012498" providerId="LiveId" clId="{6D2AE8BA-E2EF-4FDA-8851-F5B54E127DB0}" dt="2024-11-03T21:20:18.883" v="3527" actId="478"/>
          <ac:spMkLst>
            <pc:docMk/>
            <pc:sldMk cId="4246867933" sldId="311"/>
            <ac:spMk id="2" creationId="{E99CB4A0-7B2B-6570-5E32-5C771204C217}"/>
          </ac:spMkLst>
        </pc:spChg>
        <pc:spChg chg="del">
          <ac:chgData name="Richard Jackson" userId="f7ce67c893012498" providerId="LiveId" clId="{6D2AE8BA-E2EF-4FDA-8851-F5B54E127DB0}" dt="2024-11-03T21:20:17.909" v="3526" actId="478"/>
          <ac:spMkLst>
            <pc:docMk/>
            <pc:sldMk cId="4246867933" sldId="311"/>
            <ac:spMk id="3" creationId="{932A5681-7A96-4FED-41CC-64BDF400BC0D}"/>
          </ac:spMkLst>
        </pc:spChg>
        <pc:spChg chg="add mod">
          <ac:chgData name="Richard Jackson" userId="f7ce67c893012498" providerId="LiveId" clId="{6D2AE8BA-E2EF-4FDA-8851-F5B54E127DB0}" dt="2024-11-03T21:21:21.982" v="3536" actId="14100"/>
          <ac:spMkLst>
            <pc:docMk/>
            <pc:sldMk cId="4246867933" sldId="311"/>
            <ac:spMk id="4" creationId="{D6EDF574-268C-8F73-91B4-8C0FBA0EBBA6}"/>
          </ac:spMkLst>
        </pc:spChg>
        <pc:spChg chg="add mod">
          <ac:chgData name="Richard Jackson" userId="f7ce67c893012498" providerId="LiveId" clId="{6D2AE8BA-E2EF-4FDA-8851-F5B54E127DB0}" dt="2024-11-03T21:21:36.726" v="3540" actId="14100"/>
          <ac:spMkLst>
            <pc:docMk/>
            <pc:sldMk cId="4246867933" sldId="311"/>
            <ac:spMk id="5" creationId="{36947F0A-981F-3E9A-3276-A35EEEDA981D}"/>
          </ac:spMkLst>
        </pc:spChg>
        <pc:picChg chg="add mod">
          <ac:chgData name="Richard Jackson" userId="f7ce67c893012498" providerId="LiveId" clId="{6D2AE8BA-E2EF-4FDA-8851-F5B54E127DB0}" dt="2024-11-03T21:20:50.881" v="3532" actId="1076"/>
          <ac:picMkLst>
            <pc:docMk/>
            <pc:sldMk cId="4246867933" sldId="311"/>
            <ac:picMk id="5122" creationId="{B3D891B1-31FB-FBB6-BD86-AA2CB1317A2E}"/>
          </ac:picMkLst>
        </pc:picChg>
      </pc:sldChg>
      <pc:sldChg chg="addSp delSp modSp new mod">
        <pc:chgData name="Richard Jackson" userId="f7ce67c893012498" providerId="LiveId" clId="{6D2AE8BA-E2EF-4FDA-8851-F5B54E127DB0}" dt="2024-11-09T19:07:28.946" v="7831" actId="478"/>
        <pc:sldMkLst>
          <pc:docMk/>
          <pc:sldMk cId="2681372972" sldId="312"/>
        </pc:sldMkLst>
        <pc:spChg chg="mod">
          <ac:chgData name="Richard Jackson" userId="f7ce67c893012498" providerId="LiveId" clId="{6D2AE8BA-E2EF-4FDA-8851-F5B54E127DB0}" dt="2024-11-07T11:18:51.353" v="3623" actId="14100"/>
          <ac:spMkLst>
            <pc:docMk/>
            <pc:sldMk cId="2681372972" sldId="312"/>
            <ac:spMk id="2" creationId="{B8C930CB-DD20-BB82-B40F-C4DEC89A3681}"/>
          </ac:spMkLst>
        </pc:spChg>
        <pc:spChg chg="del">
          <ac:chgData name="Richard Jackson" userId="f7ce67c893012498" providerId="LiveId" clId="{6D2AE8BA-E2EF-4FDA-8851-F5B54E127DB0}" dt="2024-11-07T11:18:52.348" v="3624" actId="478"/>
          <ac:spMkLst>
            <pc:docMk/>
            <pc:sldMk cId="2681372972" sldId="312"/>
            <ac:spMk id="3" creationId="{5248A025-3592-1D0A-1EDC-98A472499D74}"/>
          </ac:spMkLst>
        </pc:spChg>
        <pc:spChg chg="add del mod">
          <ac:chgData name="Richard Jackson" userId="f7ce67c893012498" providerId="LiveId" clId="{6D2AE8BA-E2EF-4FDA-8851-F5B54E127DB0}" dt="2024-11-09T19:07:28.946" v="7831" actId="478"/>
          <ac:spMkLst>
            <pc:docMk/>
            <pc:sldMk cId="2681372972" sldId="312"/>
            <ac:spMk id="4" creationId="{0A65CC52-C3A0-B692-176F-A4B3DAC84D9D}"/>
          </ac:spMkLst>
        </pc:spChg>
        <pc:picChg chg="add mod">
          <ac:chgData name="Richard Jackson" userId="f7ce67c893012498" providerId="LiveId" clId="{6D2AE8BA-E2EF-4FDA-8851-F5B54E127DB0}" dt="2024-11-07T22:26:48.549" v="5047" actId="1076"/>
          <ac:picMkLst>
            <pc:docMk/>
            <pc:sldMk cId="2681372972" sldId="312"/>
            <ac:picMk id="3" creationId="{6AF10062-90FB-DF98-1490-E9099256EC55}"/>
          </ac:picMkLst>
        </pc:picChg>
        <pc:picChg chg="add mod modCrop">
          <ac:chgData name="Richard Jackson" userId="f7ce67c893012498" providerId="LiveId" clId="{6D2AE8BA-E2EF-4FDA-8851-F5B54E127DB0}" dt="2024-11-07T11:19:21.156" v="3634" actId="1076"/>
          <ac:picMkLst>
            <pc:docMk/>
            <pc:sldMk cId="2681372972" sldId="312"/>
            <ac:picMk id="5" creationId="{E0313A73-3698-47DB-1B10-C1C8A30A9A06}"/>
          </ac:picMkLst>
        </pc:picChg>
      </pc:sldChg>
      <pc:sldChg chg="add del">
        <pc:chgData name="Richard Jackson" userId="f7ce67c893012498" providerId="LiveId" clId="{6D2AE8BA-E2EF-4FDA-8851-F5B54E127DB0}" dt="2024-11-03T21:20:23.433" v="3529"/>
        <pc:sldMkLst>
          <pc:docMk/>
          <pc:sldMk cId="3707647168" sldId="312"/>
        </pc:sldMkLst>
      </pc:sldChg>
      <pc:sldChg chg="addSp delSp modSp new mod modAnim">
        <pc:chgData name="Richard Jackson" userId="f7ce67c893012498" providerId="LiveId" clId="{6D2AE8BA-E2EF-4FDA-8851-F5B54E127DB0}" dt="2024-11-14T18:00:39.875" v="9082"/>
        <pc:sldMkLst>
          <pc:docMk/>
          <pc:sldMk cId="1245041429" sldId="313"/>
        </pc:sldMkLst>
        <pc:spChg chg="add del mod">
          <ac:chgData name="Richard Jackson" userId="f7ce67c893012498" providerId="LiveId" clId="{6D2AE8BA-E2EF-4FDA-8851-F5B54E127DB0}" dt="2024-11-07T21:41:40.393" v="3733" actId="478"/>
          <ac:spMkLst>
            <pc:docMk/>
            <pc:sldMk cId="1245041429" sldId="313"/>
            <ac:spMk id="2" creationId="{D1C77C4A-21F2-FD7A-C62C-33B91915BAC4}"/>
          </ac:spMkLst>
        </pc:spChg>
        <pc:spChg chg="del">
          <ac:chgData name="Richard Jackson" userId="f7ce67c893012498" providerId="LiveId" clId="{6D2AE8BA-E2EF-4FDA-8851-F5B54E127DB0}" dt="2024-11-07T21:34:15.522" v="3690" actId="478"/>
          <ac:spMkLst>
            <pc:docMk/>
            <pc:sldMk cId="1245041429" sldId="313"/>
            <ac:spMk id="3" creationId="{4DB634BE-FAAA-1274-AD5F-F8303084C9A2}"/>
          </ac:spMkLst>
        </pc:spChg>
        <pc:spChg chg="add mod">
          <ac:chgData name="Richard Jackson" userId="f7ce67c893012498" providerId="LiveId" clId="{6D2AE8BA-E2EF-4FDA-8851-F5B54E127DB0}" dt="2024-11-14T17:59:56.637" v="9070" actId="27636"/>
          <ac:spMkLst>
            <pc:docMk/>
            <pc:sldMk cId="1245041429" sldId="313"/>
            <ac:spMk id="4" creationId="{4FAF9902-AE59-D227-C7CC-57687A887424}"/>
          </ac:spMkLst>
        </pc:spChg>
        <pc:spChg chg="add mod">
          <ac:chgData name="Richard Jackson" userId="f7ce67c893012498" providerId="LiveId" clId="{6D2AE8BA-E2EF-4FDA-8851-F5B54E127DB0}" dt="2024-11-14T18:00:19.786" v="9076" actId="1076"/>
          <ac:spMkLst>
            <pc:docMk/>
            <pc:sldMk cId="1245041429" sldId="313"/>
            <ac:spMk id="5" creationId="{BE48A934-CA26-D26F-0F82-47D953A9CE31}"/>
          </ac:spMkLst>
        </pc:spChg>
        <pc:spChg chg="add del mod">
          <ac:chgData name="Richard Jackson" userId="f7ce67c893012498" providerId="LiveId" clId="{6D2AE8BA-E2EF-4FDA-8851-F5B54E127DB0}" dt="2024-11-07T21:38:34.471" v="3706" actId="478"/>
          <ac:spMkLst>
            <pc:docMk/>
            <pc:sldMk cId="1245041429" sldId="313"/>
            <ac:spMk id="13" creationId="{F02326F1-E6F7-2793-D2F4-0E9B6948A053}"/>
          </ac:spMkLst>
        </pc:spChg>
        <pc:spChg chg="add del mod">
          <ac:chgData name="Richard Jackson" userId="f7ce67c893012498" providerId="LiveId" clId="{6D2AE8BA-E2EF-4FDA-8851-F5B54E127DB0}" dt="2024-11-07T21:38:37.253" v="3708" actId="478"/>
          <ac:spMkLst>
            <pc:docMk/>
            <pc:sldMk cId="1245041429" sldId="313"/>
            <ac:spMk id="15" creationId="{8A369D35-7CC9-9228-1F1A-AC8AF8DCA94D}"/>
          </ac:spMkLst>
        </pc:spChg>
        <pc:spChg chg="add del mod">
          <ac:chgData name="Richard Jackson" userId="f7ce67c893012498" providerId="LiveId" clId="{6D2AE8BA-E2EF-4FDA-8851-F5B54E127DB0}" dt="2024-11-07T21:41:44.480" v="3736" actId="478"/>
          <ac:spMkLst>
            <pc:docMk/>
            <pc:sldMk cId="1245041429" sldId="313"/>
            <ac:spMk id="25" creationId="{8F8360AB-A346-3CE5-D96D-84255CE00FC2}"/>
          </ac:spMkLst>
        </pc:spChg>
        <pc:spChg chg="add mod">
          <ac:chgData name="Richard Jackson" userId="f7ce67c893012498" providerId="LiveId" clId="{6D2AE8BA-E2EF-4FDA-8851-F5B54E127DB0}" dt="2024-11-07T22:38:27.671" v="5209"/>
          <ac:spMkLst>
            <pc:docMk/>
            <pc:sldMk cId="1245041429" sldId="313"/>
            <ac:spMk id="28" creationId="{B9B2A3C1-38E3-6F4D-9DE9-88C9E701FF12}"/>
          </ac:spMkLst>
        </pc:spChg>
        <pc:picChg chg="add mod">
          <ac:chgData name="Richard Jackson" userId="f7ce67c893012498" providerId="LiveId" clId="{6D2AE8BA-E2EF-4FDA-8851-F5B54E127DB0}" dt="2024-11-14T11:56:12.763" v="8902" actId="14100"/>
          <ac:picMkLst>
            <pc:docMk/>
            <pc:sldMk cId="1245041429" sldId="313"/>
            <ac:picMk id="2" creationId="{14006CFD-617E-4BF6-E3D7-3586FAA246CB}"/>
          </ac:picMkLst>
        </pc:picChg>
        <pc:picChg chg="add mod">
          <ac:chgData name="Richard Jackson" userId="f7ce67c893012498" providerId="LiveId" clId="{6D2AE8BA-E2EF-4FDA-8851-F5B54E127DB0}" dt="2024-11-14T17:58:28.233" v="8991" actId="1076"/>
          <ac:picMkLst>
            <pc:docMk/>
            <pc:sldMk cId="1245041429" sldId="313"/>
            <ac:picMk id="3" creationId="{8728B10E-6A54-1EA0-F2A6-E9EE4C92B8B0}"/>
          </ac:picMkLst>
        </pc:picChg>
        <pc:picChg chg="add del mod">
          <ac:chgData name="Richard Jackson" userId="f7ce67c893012498" providerId="LiveId" clId="{6D2AE8BA-E2EF-4FDA-8851-F5B54E127DB0}" dt="2024-11-07T21:39:49.831" v="3722" actId="478"/>
          <ac:picMkLst>
            <pc:docMk/>
            <pc:sldMk cId="1245041429" sldId="313"/>
            <ac:picMk id="5" creationId="{3FC2E720-91D7-A09E-3889-A41DE182E9CF}"/>
          </ac:picMkLst>
        </pc:picChg>
        <pc:picChg chg="add del mod">
          <ac:chgData name="Richard Jackson" userId="f7ce67c893012498" providerId="LiveId" clId="{6D2AE8BA-E2EF-4FDA-8851-F5B54E127DB0}" dt="2024-11-09T18:10:19.462" v="6091" actId="478"/>
          <ac:picMkLst>
            <pc:docMk/>
            <pc:sldMk cId="1245041429" sldId="313"/>
            <ac:picMk id="7" creationId="{B6A5C2FE-32DD-B932-91E7-F64FF543D543}"/>
          </ac:picMkLst>
        </pc:picChg>
        <pc:picChg chg="add del mod">
          <ac:chgData name="Richard Jackson" userId="f7ce67c893012498" providerId="LiveId" clId="{6D2AE8BA-E2EF-4FDA-8851-F5B54E127DB0}" dt="2024-11-07T21:39:05.911" v="3710" actId="478"/>
          <ac:picMkLst>
            <pc:docMk/>
            <pc:sldMk cId="1245041429" sldId="313"/>
            <ac:picMk id="9" creationId="{A0156F0A-8FFB-79A9-6F27-A7C97A9A2016}"/>
          </ac:picMkLst>
        </pc:picChg>
        <pc:picChg chg="add del mod">
          <ac:chgData name="Richard Jackson" userId="f7ce67c893012498" providerId="LiveId" clId="{6D2AE8BA-E2EF-4FDA-8851-F5B54E127DB0}" dt="2024-11-09T18:11:24.573" v="6113" actId="478"/>
          <ac:picMkLst>
            <pc:docMk/>
            <pc:sldMk cId="1245041429" sldId="313"/>
            <ac:picMk id="11" creationId="{4D1A6630-16CF-8FC7-2101-35AF5D74C7E2}"/>
          </ac:picMkLst>
        </pc:picChg>
        <pc:picChg chg="add del mod">
          <ac:chgData name="Richard Jackson" userId="f7ce67c893012498" providerId="LiveId" clId="{6D2AE8BA-E2EF-4FDA-8851-F5B54E127DB0}" dt="2024-11-09T18:07:40.653" v="6075" actId="478"/>
          <ac:picMkLst>
            <pc:docMk/>
            <pc:sldMk cId="1245041429" sldId="313"/>
            <ac:picMk id="17" creationId="{FB0B3E28-8D05-BB2F-03DB-E942A5301B67}"/>
          </ac:picMkLst>
        </pc:picChg>
        <pc:picChg chg="add del mod">
          <ac:chgData name="Richard Jackson" userId="f7ce67c893012498" providerId="LiveId" clId="{6D2AE8BA-E2EF-4FDA-8851-F5B54E127DB0}" dt="2024-11-09T18:09:03.910" v="6087" actId="478"/>
          <ac:picMkLst>
            <pc:docMk/>
            <pc:sldMk cId="1245041429" sldId="313"/>
            <ac:picMk id="19" creationId="{56AC73B3-D226-007B-11CF-FFF47987C641}"/>
          </ac:picMkLst>
        </pc:picChg>
        <pc:picChg chg="add del mod">
          <ac:chgData name="Richard Jackson" userId="f7ce67c893012498" providerId="LiveId" clId="{6D2AE8BA-E2EF-4FDA-8851-F5B54E127DB0}" dt="2024-11-09T18:09:01.441" v="6085" actId="478"/>
          <ac:picMkLst>
            <pc:docMk/>
            <pc:sldMk cId="1245041429" sldId="313"/>
            <ac:picMk id="21" creationId="{7948293E-9A3A-0DDC-0072-6E9B91E9CE6E}"/>
          </ac:picMkLst>
        </pc:picChg>
        <pc:picChg chg="add del mod">
          <ac:chgData name="Richard Jackson" userId="f7ce67c893012498" providerId="LiveId" clId="{6D2AE8BA-E2EF-4FDA-8851-F5B54E127DB0}" dt="2024-11-07T21:42:14.205" v="3751" actId="478"/>
          <ac:picMkLst>
            <pc:docMk/>
            <pc:sldMk cId="1245041429" sldId="313"/>
            <ac:picMk id="23" creationId="{A0E429BF-6E12-C8C4-F1A6-4F06609B6A00}"/>
          </ac:picMkLst>
        </pc:picChg>
        <pc:picChg chg="add del mod">
          <ac:chgData name="Richard Jackson" userId="f7ce67c893012498" providerId="LiveId" clId="{6D2AE8BA-E2EF-4FDA-8851-F5B54E127DB0}" dt="2024-11-09T18:11:10.193" v="6098" actId="478"/>
          <ac:picMkLst>
            <pc:docMk/>
            <pc:sldMk cId="1245041429" sldId="313"/>
            <ac:picMk id="27" creationId="{46787663-72CA-63E3-ECA1-71EA485F8F4A}"/>
          </ac:picMkLst>
        </pc:picChg>
        <pc:picChg chg="add del mod">
          <ac:chgData name="Richard Jackson" userId="f7ce67c893012498" providerId="LiveId" clId="{6D2AE8BA-E2EF-4FDA-8851-F5B54E127DB0}" dt="2024-11-14T11:56:06.450" v="8899" actId="478"/>
          <ac:picMkLst>
            <pc:docMk/>
            <pc:sldMk cId="1245041429" sldId="313"/>
            <ac:picMk id="1026" creationId="{5658630A-311F-22AC-D68A-A69947D61FBB}"/>
          </ac:picMkLst>
        </pc:picChg>
        <pc:picChg chg="add del mod">
          <ac:chgData name="Richard Jackson" userId="f7ce67c893012498" providerId="LiveId" clId="{6D2AE8BA-E2EF-4FDA-8851-F5B54E127DB0}" dt="2024-11-09T18:11:59.457" v="6134" actId="1076"/>
          <ac:picMkLst>
            <pc:docMk/>
            <pc:sldMk cId="1245041429" sldId="313"/>
            <ac:picMk id="1028" creationId="{FEAAFAE3-DA77-BCAE-4D95-B026C2A0D009}"/>
          </ac:picMkLst>
        </pc:picChg>
      </pc:sldChg>
      <pc:sldChg chg="modSp new del mod">
        <pc:chgData name="Richard Jackson" userId="f7ce67c893012498" providerId="LiveId" clId="{6D2AE8BA-E2EF-4FDA-8851-F5B54E127DB0}" dt="2024-11-07T21:47:20.176" v="3780" actId="2696"/>
        <pc:sldMkLst>
          <pc:docMk/>
          <pc:sldMk cId="744862269" sldId="314"/>
        </pc:sldMkLst>
        <pc:spChg chg="mod">
          <ac:chgData name="Richard Jackson" userId="f7ce67c893012498" providerId="LiveId" clId="{6D2AE8BA-E2EF-4FDA-8851-F5B54E127DB0}" dt="2024-11-07T21:47:14.880" v="3779" actId="14100"/>
          <ac:spMkLst>
            <pc:docMk/>
            <pc:sldMk cId="744862269" sldId="314"/>
            <ac:spMk id="2" creationId="{624BC04E-D751-05BA-6F9B-060731631CEE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2715184946" sldId="314"/>
        </pc:sldMkLst>
        <pc:spChg chg="mod">
          <ac:chgData name="Richard Jackson" userId="f7ce67c893012498" providerId="LiveId" clId="{6D2AE8BA-E2EF-4FDA-8851-F5B54E127DB0}" dt="2024-11-07T21:51:14.867" v="3955" actId="1076"/>
          <ac:spMkLst>
            <pc:docMk/>
            <pc:sldMk cId="2715184946" sldId="314"/>
            <ac:spMk id="2" creationId="{D7AEB696-DA05-6999-6B67-57A36E7B6199}"/>
          </ac:spMkLst>
        </pc:spChg>
        <pc:spChg chg="del">
          <ac:chgData name="Richard Jackson" userId="f7ce67c893012498" providerId="LiveId" clId="{6D2AE8BA-E2EF-4FDA-8851-F5B54E127DB0}" dt="2024-11-07T21:50:15.980" v="3872" actId="478"/>
          <ac:spMkLst>
            <pc:docMk/>
            <pc:sldMk cId="2715184946" sldId="314"/>
            <ac:spMk id="3" creationId="{B37052A9-5D8B-64BC-B980-D9FB71ABB7D2}"/>
          </ac:spMkLst>
        </pc:spChg>
      </pc:sldChg>
      <pc:sldChg chg="delSp modSp new del mod">
        <pc:chgData name="Richard Jackson" userId="f7ce67c893012498" providerId="LiveId" clId="{6D2AE8BA-E2EF-4FDA-8851-F5B54E127DB0}" dt="2024-11-07T22:06:18.167" v="4191" actId="2696"/>
        <pc:sldMkLst>
          <pc:docMk/>
          <pc:sldMk cId="1493336123" sldId="315"/>
        </pc:sldMkLst>
        <pc:spChg chg="mod">
          <ac:chgData name="Richard Jackson" userId="f7ce67c893012498" providerId="LiveId" clId="{6D2AE8BA-E2EF-4FDA-8851-F5B54E127DB0}" dt="2024-11-07T21:57:58.042" v="4161" actId="207"/>
          <ac:spMkLst>
            <pc:docMk/>
            <pc:sldMk cId="1493336123" sldId="315"/>
            <ac:spMk id="2" creationId="{F34E441E-8509-D8FA-EA97-1532940CEEB2}"/>
          </ac:spMkLst>
        </pc:spChg>
        <pc:spChg chg="del">
          <ac:chgData name="Richard Jackson" userId="f7ce67c893012498" providerId="LiveId" clId="{6D2AE8BA-E2EF-4FDA-8851-F5B54E127DB0}" dt="2024-11-07T21:55:14.914" v="4037" actId="478"/>
          <ac:spMkLst>
            <pc:docMk/>
            <pc:sldMk cId="1493336123" sldId="315"/>
            <ac:spMk id="3" creationId="{34F8D37F-100C-9983-6745-892C4EEB1622}"/>
          </ac:spMkLst>
        </pc:spChg>
      </pc:sldChg>
      <pc:sldChg chg="addSp delSp modSp new mod">
        <pc:chgData name="Richard Jackson" userId="f7ce67c893012498" providerId="LiveId" clId="{6D2AE8BA-E2EF-4FDA-8851-F5B54E127DB0}" dt="2024-11-07T22:02:08.080" v="4179" actId="22"/>
        <pc:sldMkLst>
          <pc:docMk/>
          <pc:sldMk cId="212174543" sldId="316"/>
        </pc:sldMkLst>
        <pc:spChg chg="del">
          <ac:chgData name="Richard Jackson" userId="f7ce67c893012498" providerId="LiveId" clId="{6D2AE8BA-E2EF-4FDA-8851-F5B54E127DB0}" dt="2024-11-07T21:58:03.405" v="4163" actId="478"/>
          <ac:spMkLst>
            <pc:docMk/>
            <pc:sldMk cId="212174543" sldId="316"/>
            <ac:spMk id="2" creationId="{7FEF46C1-2D05-2F85-75F2-128A76181FB1}"/>
          </ac:spMkLst>
        </pc:spChg>
        <pc:spChg chg="del">
          <ac:chgData name="Richard Jackson" userId="f7ce67c893012498" providerId="LiveId" clId="{6D2AE8BA-E2EF-4FDA-8851-F5B54E127DB0}" dt="2024-11-07T21:58:04.355" v="4164" actId="478"/>
          <ac:spMkLst>
            <pc:docMk/>
            <pc:sldMk cId="212174543" sldId="316"/>
            <ac:spMk id="3" creationId="{CD00A48C-C7D9-C04C-E816-C36F7EDE33A4}"/>
          </ac:spMkLst>
        </pc:spChg>
        <pc:picChg chg="add del mod">
          <ac:chgData name="Richard Jackson" userId="f7ce67c893012498" providerId="LiveId" clId="{6D2AE8BA-E2EF-4FDA-8851-F5B54E127DB0}" dt="2024-11-07T22:02:07.489" v="4178" actId="478"/>
          <ac:picMkLst>
            <pc:docMk/>
            <pc:sldMk cId="212174543" sldId="316"/>
            <ac:picMk id="5" creationId="{CD425C64-A36D-B57C-5773-D22298146522}"/>
          </ac:picMkLst>
        </pc:picChg>
        <pc:picChg chg="add">
          <ac:chgData name="Richard Jackson" userId="f7ce67c893012498" providerId="LiveId" clId="{6D2AE8BA-E2EF-4FDA-8851-F5B54E127DB0}" dt="2024-11-07T22:02:08.080" v="4179" actId="22"/>
          <ac:picMkLst>
            <pc:docMk/>
            <pc:sldMk cId="212174543" sldId="316"/>
            <ac:picMk id="7" creationId="{3B192B0A-A053-E03D-A6C1-1716DA0D0021}"/>
          </ac:picMkLst>
        </pc:picChg>
      </pc:sldChg>
      <pc:sldChg chg="addSp delSp modSp new mod modTransition">
        <pc:chgData name="Richard Jackson" userId="f7ce67c893012498" providerId="LiveId" clId="{6D2AE8BA-E2EF-4FDA-8851-F5B54E127DB0}" dt="2024-11-14T10:25:12.645" v="8858" actId="1076"/>
        <pc:sldMkLst>
          <pc:docMk/>
          <pc:sldMk cId="3310602438" sldId="317"/>
        </pc:sldMkLst>
        <pc:spChg chg="del">
          <ac:chgData name="Richard Jackson" userId="f7ce67c893012498" providerId="LiveId" clId="{6D2AE8BA-E2EF-4FDA-8851-F5B54E127DB0}" dt="2024-11-07T22:00:05.745" v="4173" actId="478"/>
          <ac:spMkLst>
            <pc:docMk/>
            <pc:sldMk cId="3310602438" sldId="317"/>
            <ac:spMk id="2" creationId="{0F5337CD-B59A-6D5A-629F-DE900A32C1C1}"/>
          </ac:spMkLst>
        </pc:spChg>
        <pc:spChg chg="del">
          <ac:chgData name="Richard Jackson" userId="f7ce67c893012498" providerId="LiveId" clId="{6D2AE8BA-E2EF-4FDA-8851-F5B54E127DB0}" dt="2024-11-07T22:00:05.317" v="4172" actId="478"/>
          <ac:spMkLst>
            <pc:docMk/>
            <pc:sldMk cId="3310602438" sldId="317"/>
            <ac:spMk id="3" creationId="{A69CE3F7-1DC2-0AF9-5F4B-3377384A0B0F}"/>
          </ac:spMkLst>
        </pc:spChg>
        <pc:picChg chg="add mod">
          <ac:chgData name="Richard Jackson" userId="f7ce67c893012498" providerId="LiveId" clId="{6D2AE8BA-E2EF-4FDA-8851-F5B54E127DB0}" dt="2024-11-14T10:25:08.980" v="8856" actId="1076"/>
          <ac:picMkLst>
            <pc:docMk/>
            <pc:sldMk cId="3310602438" sldId="317"/>
            <ac:picMk id="3" creationId="{2BBFA2E8-437D-65C7-A9CF-FFC39E88DABE}"/>
          </ac:picMkLst>
        </pc:picChg>
        <pc:picChg chg="add del mod">
          <ac:chgData name="Richard Jackson" userId="f7ce67c893012498" providerId="LiveId" clId="{6D2AE8BA-E2EF-4FDA-8851-F5B54E127DB0}" dt="2024-11-14T10:24:47.776" v="8848" actId="22"/>
          <ac:picMkLst>
            <pc:docMk/>
            <pc:sldMk cId="3310602438" sldId="317"/>
            <ac:picMk id="4" creationId="{EE3A279E-FA95-7BC4-BC78-C03C0AE4498F}"/>
          </ac:picMkLst>
        </pc:picChg>
        <pc:picChg chg="add mod">
          <ac:chgData name="Richard Jackson" userId="f7ce67c893012498" providerId="LiveId" clId="{6D2AE8BA-E2EF-4FDA-8851-F5B54E127DB0}" dt="2024-11-14T10:25:06.983" v="8855" actId="1076"/>
          <ac:picMkLst>
            <pc:docMk/>
            <pc:sldMk cId="3310602438" sldId="317"/>
            <ac:picMk id="5" creationId="{DDA03AA8-5706-7143-6FC3-64A9CBB39013}"/>
          </ac:picMkLst>
        </pc:picChg>
        <pc:picChg chg="add del mod">
          <ac:chgData name="Richard Jackson" userId="f7ce67c893012498" providerId="LiveId" clId="{6D2AE8BA-E2EF-4FDA-8851-F5B54E127DB0}" dt="2024-11-14T10:25:12.645" v="8858" actId="1076"/>
          <ac:picMkLst>
            <pc:docMk/>
            <pc:sldMk cId="3310602438" sldId="317"/>
            <ac:picMk id="6" creationId="{475FF2B8-D988-9AAB-46C4-9848BD7D0085}"/>
          </ac:picMkLst>
        </pc:picChg>
        <pc:picChg chg="add mod">
          <ac:chgData name="Richard Jackson" userId="f7ce67c893012498" providerId="LiveId" clId="{6D2AE8BA-E2EF-4FDA-8851-F5B54E127DB0}" dt="2024-11-14T10:25:11.204" v="8857" actId="1076"/>
          <ac:picMkLst>
            <pc:docMk/>
            <pc:sldMk cId="3310602438" sldId="317"/>
            <ac:picMk id="8" creationId="{4A162BA5-FDBA-7778-CFE8-6981CD60721A}"/>
          </ac:picMkLst>
        </pc:picChg>
      </pc:sldChg>
      <pc:sldChg chg="addSp delSp modSp new del mod modShow">
        <pc:chgData name="Richard Jackson" userId="f7ce67c893012498" providerId="LiveId" clId="{6D2AE8BA-E2EF-4FDA-8851-F5B54E127DB0}" dt="2024-11-14T18:19:05.019" v="9127" actId="2696"/>
        <pc:sldMkLst>
          <pc:docMk/>
          <pc:sldMk cId="3617345579" sldId="318"/>
        </pc:sldMkLst>
        <pc:spChg chg="del">
          <ac:chgData name="Richard Jackson" userId="f7ce67c893012498" providerId="LiveId" clId="{6D2AE8BA-E2EF-4FDA-8851-F5B54E127DB0}" dt="2024-11-07T22:03:06.438" v="4184" actId="478"/>
          <ac:spMkLst>
            <pc:docMk/>
            <pc:sldMk cId="3617345579" sldId="318"/>
            <ac:spMk id="2" creationId="{FB5FCF9D-C31C-322F-4080-BD33F792E39C}"/>
          </ac:spMkLst>
        </pc:spChg>
        <pc:spChg chg="del">
          <ac:chgData name="Richard Jackson" userId="f7ce67c893012498" providerId="LiveId" clId="{6D2AE8BA-E2EF-4FDA-8851-F5B54E127DB0}" dt="2024-11-07T22:03:07.462" v="4185" actId="478"/>
          <ac:spMkLst>
            <pc:docMk/>
            <pc:sldMk cId="3617345579" sldId="318"/>
            <ac:spMk id="3" creationId="{6D4BFBEF-5105-38B3-CA19-8066BC451E27}"/>
          </ac:spMkLst>
        </pc:spChg>
        <pc:spChg chg="add mod">
          <ac:chgData name="Richard Jackson" userId="f7ce67c893012498" providerId="LiveId" clId="{6D2AE8BA-E2EF-4FDA-8851-F5B54E127DB0}" dt="2024-11-07T22:38:18.592" v="5205"/>
          <ac:spMkLst>
            <pc:docMk/>
            <pc:sldMk cId="3617345579" sldId="318"/>
            <ac:spMk id="8" creationId="{BEC3119B-1DB6-86C5-A7CC-FBFC8D70E3FE}"/>
          </ac:spMkLst>
        </pc:spChg>
        <pc:picChg chg="add del">
          <ac:chgData name="Richard Jackson" userId="f7ce67c893012498" providerId="LiveId" clId="{6D2AE8BA-E2EF-4FDA-8851-F5B54E127DB0}" dt="2024-11-07T22:03:47.470" v="4187" actId="478"/>
          <ac:picMkLst>
            <pc:docMk/>
            <pc:sldMk cId="3617345579" sldId="318"/>
            <ac:picMk id="5" creationId="{BB2AF2C5-9774-1554-23AE-5976CC907D04}"/>
          </ac:picMkLst>
        </pc:picChg>
        <pc:picChg chg="add">
          <ac:chgData name="Richard Jackson" userId="f7ce67c893012498" providerId="LiveId" clId="{6D2AE8BA-E2EF-4FDA-8851-F5B54E127DB0}" dt="2024-11-07T22:03:47.756" v="4188" actId="22"/>
          <ac:picMkLst>
            <pc:docMk/>
            <pc:sldMk cId="3617345579" sldId="318"/>
            <ac:picMk id="7" creationId="{5818137A-A0FB-188F-3C9B-438330AC3D6C}"/>
          </ac:picMkLst>
        </pc:picChg>
      </pc:sldChg>
      <pc:sldChg chg="add del">
        <pc:chgData name="Richard Jackson" userId="f7ce67c893012498" providerId="LiveId" clId="{6D2AE8BA-E2EF-4FDA-8851-F5B54E127DB0}" dt="2024-11-07T22:14:11.567" v="4596" actId="2696"/>
        <pc:sldMkLst>
          <pc:docMk/>
          <pc:sldMk cId="58648372" sldId="319"/>
        </pc:sldMkLst>
      </pc:sldChg>
      <pc:sldChg chg="modSp new del mod">
        <pc:chgData name="Richard Jackson" userId="f7ce67c893012498" providerId="LiveId" clId="{6D2AE8BA-E2EF-4FDA-8851-F5B54E127DB0}" dt="2024-11-07T22:06:18.167" v="4191" actId="2696"/>
        <pc:sldMkLst>
          <pc:docMk/>
          <pc:sldMk cId="2259947362" sldId="319"/>
        </pc:sldMkLst>
        <pc:spChg chg="mod">
          <ac:chgData name="Richard Jackson" userId="f7ce67c893012498" providerId="LiveId" clId="{6D2AE8BA-E2EF-4FDA-8851-F5B54E127DB0}" dt="2024-11-07T22:06:04.171" v="4190" actId="14100"/>
          <ac:spMkLst>
            <pc:docMk/>
            <pc:sldMk cId="2259947362" sldId="319"/>
            <ac:spMk id="2" creationId="{B5723100-4583-D461-E653-A4D95448F7B8}"/>
          </ac:spMkLst>
        </pc:spChg>
      </pc:sldChg>
      <pc:sldChg chg="modSp add del mod">
        <pc:chgData name="Richard Jackson" userId="f7ce67c893012498" providerId="LiveId" clId="{6D2AE8BA-E2EF-4FDA-8851-F5B54E127DB0}" dt="2024-11-07T22:14:03.189" v="4594" actId="2696"/>
        <pc:sldMkLst>
          <pc:docMk/>
          <pc:sldMk cId="2846202897" sldId="319"/>
        </pc:sldMkLst>
        <pc:spChg chg="mod">
          <ac:chgData name="Richard Jackson" userId="f7ce67c893012498" providerId="LiveId" clId="{6D2AE8BA-E2EF-4FDA-8851-F5B54E127DB0}" dt="2024-11-07T22:13:59.791" v="4593" actId="20577"/>
          <ac:spMkLst>
            <pc:docMk/>
            <pc:sldMk cId="2846202897" sldId="319"/>
            <ac:spMk id="2" creationId="{9757FC49-7D27-881E-AE58-C7B3C3B68263}"/>
          </ac:spMkLst>
        </pc:spChg>
        <pc:spChg chg="mod">
          <ac:chgData name="Richard Jackson" userId="f7ce67c893012498" providerId="LiveId" clId="{6D2AE8BA-E2EF-4FDA-8851-F5B54E127DB0}" dt="2024-11-07T22:13:54.719" v="4584" actId="27636"/>
          <ac:spMkLst>
            <pc:docMk/>
            <pc:sldMk cId="2846202897" sldId="319"/>
            <ac:spMk id="3" creationId="{7E0094E9-7CFD-EED7-122A-B7A5B4EBF7C5}"/>
          </ac:spMkLst>
        </pc:spChg>
      </pc:sldChg>
      <pc:sldChg chg="add ord">
        <pc:chgData name="Richard Jackson" userId="f7ce67c893012498" providerId="LiveId" clId="{6D2AE8BA-E2EF-4FDA-8851-F5B54E127DB0}" dt="2024-11-07T22:14:15.099" v="4599"/>
        <pc:sldMkLst>
          <pc:docMk/>
          <pc:sldMk cId="3744838723" sldId="319"/>
        </pc:sldMkLst>
      </pc:sldChg>
      <pc:sldChg chg="addSp delSp modSp new mod modAnim">
        <pc:chgData name="Richard Jackson" userId="f7ce67c893012498" providerId="LiveId" clId="{6D2AE8BA-E2EF-4FDA-8851-F5B54E127DB0}" dt="2024-11-14T18:26:58.879" v="9221" actId="27636"/>
        <pc:sldMkLst>
          <pc:docMk/>
          <pc:sldMk cId="706169648" sldId="320"/>
        </pc:sldMkLst>
        <pc:spChg chg="mod">
          <ac:chgData name="Richard Jackson" userId="f7ce67c893012498" providerId="LiveId" clId="{6D2AE8BA-E2EF-4FDA-8851-F5B54E127DB0}" dt="2024-11-07T22:24:49.023" v="5001" actId="20577"/>
          <ac:spMkLst>
            <pc:docMk/>
            <pc:sldMk cId="706169648" sldId="320"/>
            <ac:spMk id="2" creationId="{E8D6EB8E-0EBD-0F6B-BF4E-3D7E61C5CE35}"/>
          </ac:spMkLst>
        </pc:spChg>
        <pc:spChg chg="del">
          <ac:chgData name="Richard Jackson" userId="f7ce67c893012498" providerId="LiveId" clId="{6D2AE8BA-E2EF-4FDA-8851-F5B54E127DB0}" dt="2024-11-07T22:14:46.234" v="4617" actId="478"/>
          <ac:spMkLst>
            <pc:docMk/>
            <pc:sldMk cId="706169648" sldId="320"/>
            <ac:spMk id="3" creationId="{AF4BBB7C-DFF4-81BE-BD0A-DDA595A969C9}"/>
          </ac:spMkLst>
        </pc:spChg>
        <pc:spChg chg="add mod">
          <ac:chgData name="Richard Jackson" userId="f7ce67c893012498" providerId="LiveId" clId="{6D2AE8BA-E2EF-4FDA-8851-F5B54E127DB0}" dt="2024-11-14T18:26:58.879" v="9221" actId="27636"/>
          <ac:spMkLst>
            <pc:docMk/>
            <pc:sldMk cId="706169648" sldId="320"/>
            <ac:spMk id="4" creationId="{3566BBAF-5AF6-7CD7-2708-75B802C86AFB}"/>
          </ac:spMkLst>
        </pc:spChg>
        <pc:picChg chg="add del">
          <ac:chgData name="Richard Jackson" userId="f7ce67c893012498" providerId="LiveId" clId="{6D2AE8BA-E2EF-4FDA-8851-F5B54E127DB0}" dt="2024-11-07T22:19:55.987" v="4769" actId="21"/>
          <ac:picMkLst>
            <pc:docMk/>
            <pc:sldMk cId="706169648" sldId="320"/>
            <ac:picMk id="6" creationId="{A69CBEDD-9169-3794-DDAC-3140EC0537DA}"/>
          </ac:picMkLst>
        </pc:picChg>
      </pc:sldChg>
      <pc:sldChg chg="addSp delSp modSp new mod modAnim">
        <pc:chgData name="Richard Jackson" userId="f7ce67c893012498" providerId="LiveId" clId="{6D2AE8BA-E2EF-4FDA-8851-F5B54E127DB0}" dt="2024-11-09T19:07:03.154" v="7823"/>
        <pc:sldMkLst>
          <pc:docMk/>
          <pc:sldMk cId="4094371929" sldId="321"/>
        </pc:sldMkLst>
        <pc:spChg chg="add mod">
          <ac:chgData name="Richard Jackson" userId="f7ce67c893012498" providerId="LiveId" clId="{6D2AE8BA-E2EF-4FDA-8851-F5B54E127DB0}" dt="2024-11-09T19:07:03.154" v="7823"/>
          <ac:spMkLst>
            <pc:docMk/>
            <pc:sldMk cId="4094371929" sldId="321"/>
            <ac:spMk id="2" creationId="{8E1AE401-F6A9-188F-81D2-FD5BAD891752}"/>
          </ac:spMkLst>
        </pc:spChg>
        <pc:spChg chg="del">
          <ac:chgData name="Richard Jackson" userId="f7ce67c893012498" providerId="LiveId" clId="{6D2AE8BA-E2EF-4FDA-8851-F5B54E127DB0}" dt="2024-11-07T22:17:51.660" v="4741" actId="478"/>
          <ac:spMkLst>
            <pc:docMk/>
            <pc:sldMk cId="4094371929" sldId="321"/>
            <ac:spMk id="2" creationId="{C1973CD6-CDCF-2464-D695-AB3B911D04EA}"/>
          </ac:spMkLst>
        </pc:spChg>
        <pc:spChg chg="del">
          <ac:chgData name="Richard Jackson" userId="f7ce67c893012498" providerId="LiveId" clId="{6D2AE8BA-E2EF-4FDA-8851-F5B54E127DB0}" dt="2024-11-07T22:17:50.849" v="4740" actId="478"/>
          <ac:spMkLst>
            <pc:docMk/>
            <pc:sldMk cId="4094371929" sldId="321"/>
            <ac:spMk id="3" creationId="{DCDC5A29-6082-1362-0C60-01396F861675}"/>
          </ac:spMkLst>
        </pc:spChg>
        <pc:spChg chg="add mod">
          <ac:chgData name="Richard Jackson" userId="f7ce67c893012498" providerId="LiveId" clId="{6D2AE8BA-E2EF-4FDA-8851-F5B54E127DB0}" dt="2024-11-07T22:19:37.881" v="4767" actId="1076"/>
          <ac:spMkLst>
            <pc:docMk/>
            <pc:sldMk cId="4094371929" sldId="321"/>
            <ac:spMk id="7" creationId="{E674EBBE-154D-7E9F-051B-2C4D5D8AE49E}"/>
          </ac:spMkLst>
        </pc:spChg>
        <pc:spChg chg="add mod">
          <ac:chgData name="Richard Jackson" userId="f7ce67c893012498" providerId="LiveId" clId="{6D2AE8BA-E2EF-4FDA-8851-F5B54E127DB0}" dt="2024-11-07T22:26:35.694" v="5042" actId="1076"/>
          <ac:spMkLst>
            <pc:docMk/>
            <pc:sldMk cId="4094371929" sldId="321"/>
            <ac:spMk id="8" creationId="{8153980E-1956-37ED-C244-A0AA2024B54C}"/>
          </ac:spMkLst>
        </pc:spChg>
        <pc:picChg chg="add mod">
          <ac:chgData name="Richard Jackson" userId="f7ce67c893012498" providerId="LiveId" clId="{6D2AE8BA-E2EF-4FDA-8851-F5B54E127DB0}" dt="2024-11-07T22:19:40.861" v="4768" actId="1076"/>
          <ac:picMkLst>
            <pc:docMk/>
            <pc:sldMk cId="4094371929" sldId="321"/>
            <ac:picMk id="5" creationId="{C6312606-1FFD-FBAB-D509-7745C29CE1AD}"/>
          </ac:picMkLst>
        </pc:picChg>
        <pc:picChg chg="add mod modCrop">
          <ac:chgData name="Richard Jackson" userId="f7ce67c893012498" providerId="LiveId" clId="{6D2AE8BA-E2EF-4FDA-8851-F5B54E127DB0}" dt="2024-11-07T22:19:34.215" v="4766" actId="1076"/>
          <ac:picMkLst>
            <pc:docMk/>
            <pc:sldMk cId="4094371929" sldId="321"/>
            <ac:picMk id="6" creationId="{0EC36B02-868B-1555-65A1-FD6A2D7C481F}"/>
          </ac:picMkLst>
        </pc:picChg>
        <pc:picChg chg="add mod">
          <ac:chgData name="Richard Jackson" userId="f7ce67c893012498" providerId="LiveId" clId="{6D2AE8BA-E2EF-4FDA-8851-F5B54E127DB0}" dt="2024-11-07T22:26:39.531" v="5045" actId="1076"/>
          <ac:picMkLst>
            <pc:docMk/>
            <pc:sldMk cId="4094371929" sldId="321"/>
            <ac:picMk id="1026" creationId="{0B50571E-6605-8565-AE76-7E311A8DD334}"/>
          </ac:picMkLst>
        </pc:picChg>
      </pc:sldChg>
      <pc:sldChg chg="addSp delSp modSp new mod modAnim">
        <pc:chgData name="Richard Jackson" userId="f7ce67c893012498" providerId="LiveId" clId="{6D2AE8BA-E2EF-4FDA-8851-F5B54E127DB0}" dt="2024-11-12T21:21:19.385" v="8571"/>
        <pc:sldMkLst>
          <pc:docMk/>
          <pc:sldMk cId="687710414" sldId="322"/>
        </pc:sldMkLst>
        <pc:spChg chg="add del mod">
          <ac:chgData name="Richard Jackson" userId="f7ce67c893012498" providerId="LiveId" clId="{6D2AE8BA-E2EF-4FDA-8851-F5B54E127DB0}" dt="2024-11-09T19:07:09.056" v="7824" actId="478"/>
          <ac:spMkLst>
            <pc:docMk/>
            <pc:sldMk cId="687710414" sldId="322"/>
            <ac:spMk id="2" creationId="{308738B5-B68C-2A96-6B65-D2066D9B469E}"/>
          </ac:spMkLst>
        </pc:spChg>
        <pc:spChg chg="del">
          <ac:chgData name="Richard Jackson" userId="f7ce67c893012498" providerId="LiveId" clId="{6D2AE8BA-E2EF-4FDA-8851-F5B54E127DB0}" dt="2024-11-07T22:21:15.346" v="4775" actId="478"/>
          <ac:spMkLst>
            <pc:docMk/>
            <pc:sldMk cId="687710414" sldId="322"/>
            <ac:spMk id="2" creationId="{39C8AEA9-2B21-5C72-62E2-0AFF2FE36FA0}"/>
          </ac:spMkLst>
        </pc:spChg>
        <pc:spChg chg="add del mod">
          <ac:chgData name="Richard Jackson" userId="f7ce67c893012498" providerId="LiveId" clId="{6D2AE8BA-E2EF-4FDA-8851-F5B54E127DB0}" dt="2024-11-07T22:21:29.391" v="4781" actId="14100"/>
          <ac:spMkLst>
            <pc:docMk/>
            <pc:sldMk cId="687710414" sldId="322"/>
            <ac:spMk id="3" creationId="{F3559AD6-A7E2-A2E8-EE44-3850087E9560}"/>
          </ac:spMkLst>
        </pc:spChg>
        <pc:spChg chg="add mod">
          <ac:chgData name="Richard Jackson" userId="f7ce67c893012498" providerId="LiveId" clId="{6D2AE8BA-E2EF-4FDA-8851-F5B54E127DB0}" dt="2024-11-07T22:22:42.494" v="4892" actId="20577"/>
          <ac:spMkLst>
            <pc:docMk/>
            <pc:sldMk cId="687710414" sldId="322"/>
            <ac:spMk id="4" creationId="{0F7A9441-85E8-16FD-F109-5AB2BABC0C95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9T18:31:44.034" v="6843"/>
        <pc:sldMkLst>
          <pc:docMk/>
          <pc:sldMk cId="2354941640" sldId="323"/>
        </pc:sldMkLst>
        <pc:spChg chg="del mod">
          <ac:chgData name="Richard Jackson" userId="f7ce67c893012498" providerId="LiveId" clId="{6D2AE8BA-E2EF-4FDA-8851-F5B54E127DB0}" dt="2024-11-07T22:49:08.787" v="5355" actId="478"/>
          <ac:spMkLst>
            <pc:docMk/>
            <pc:sldMk cId="2354941640" sldId="323"/>
            <ac:spMk id="2" creationId="{25194AB7-C433-8926-6E47-2C9EA94A3FE7}"/>
          </ac:spMkLst>
        </pc:spChg>
        <pc:spChg chg="del">
          <ac:chgData name="Richard Jackson" userId="f7ce67c893012498" providerId="LiveId" clId="{6D2AE8BA-E2EF-4FDA-8851-F5B54E127DB0}" dt="2024-11-07T22:40:02.604" v="5226" actId="478"/>
          <ac:spMkLst>
            <pc:docMk/>
            <pc:sldMk cId="2354941640" sldId="323"/>
            <ac:spMk id="3" creationId="{D55CE1D5-76DD-042C-C63A-9BF1FA7D6590}"/>
          </ac:spMkLst>
        </pc:spChg>
        <pc:spChg chg="add del mod">
          <ac:chgData name="Richard Jackson" userId="f7ce67c893012498" providerId="LiveId" clId="{6D2AE8BA-E2EF-4FDA-8851-F5B54E127DB0}" dt="2024-11-07T22:49:10.818" v="5356" actId="478"/>
          <ac:spMkLst>
            <pc:docMk/>
            <pc:sldMk cId="2354941640" sldId="323"/>
            <ac:spMk id="7" creationId="{3792EE1C-FF2A-273D-244E-AAC7D5C6CBDA}"/>
          </ac:spMkLst>
        </pc:spChg>
        <pc:spChg chg="add mod">
          <ac:chgData name="Richard Jackson" userId="f7ce67c893012498" providerId="LiveId" clId="{6D2AE8BA-E2EF-4FDA-8851-F5B54E127DB0}" dt="2024-11-07T22:52:46.106" v="5571" actId="1076"/>
          <ac:spMkLst>
            <pc:docMk/>
            <pc:sldMk cId="2354941640" sldId="323"/>
            <ac:spMk id="10" creationId="{605F3985-E91C-6FCF-3ED4-50FAA4923127}"/>
          </ac:spMkLst>
        </pc:spChg>
        <pc:picChg chg="add mod">
          <ac:chgData name="Richard Jackson" userId="f7ce67c893012498" providerId="LiveId" clId="{6D2AE8BA-E2EF-4FDA-8851-F5B54E127DB0}" dt="2024-11-07T22:49:12.847" v="5357" actId="1076"/>
          <ac:picMkLst>
            <pc:docMk/>
            <pc:sldMk cId="2354941640" sldId="323"/>
            <ac:picMk id="5" creationId="{6593B7B9-FA21-4F83-E776-4EEFEFBA1A09}"/>
          </ac:picMkLst>
        </pc:picChg>
        <pc:picChg chg="add del">
          <ac:chgData name="Richard Jackson" userId="f7ce67c893012498" providerId="LiveId" clId="{6D2AE8BA-E2EF-4FDA-8851-F5B54E127DB0}" dt="2024-11-07T22:49:41.512" v="5359" actId="21"/>
          <ac:picMkLst>
            <pc:docMk/>
            <pc:sldMk cId="2354941640" sldId="323"/>
            <ac:picMk id="9" creationId="{0CDC63F4-11CB-1B7F-A0B8-8E9521AE5279}"/>
          </ac:picMkLst>
        </pc:picChg>
      </pc:sldChg>
      <pc:sldChg chg="addSp modSp add mod modTransition modAnim">
        <pc:chgData name="Richard Jackson" userId="f7ce67c893012498" providerId="LiveId" clId="{6D2AE8BA-E2EF-4FDA-8851-F5B54E127DB0}" dt="2024-11-07T22:43:33.927" v="5265"/>
        <pc:sldMkLst>
          <pc:docMk/>
          <pc:sldMk cId="1963632319" sldId="324"/>
        </pc:sldMkLst>
        <pc:spChg chg="mod">
          <ac:chgData name="Richard Jackson" userId="f7ce67c893012498" providerId="LiveId" clId="{6D2AE8BA-E2EF-4FDA-8851-F5B54E127DB0}" dt="2024-11-07T22:41:12.375" v="5251" actId="14100"/>
          <ac:spMkLst>
            <pc:docMk/>
            <pc:sldMk cId="1963632319" sldId="324"/>
            <ac:spMk id="3" creationId="{AEB75DCC-6E68-5EE9-27E9-788A5C9F1AD0}"/>
          </ac:spMkLst>
        </pc:spChg>
        <pc:spChg chg="add mod">
          <ac:chgData name="Richard Jackson" userId="f7ce67c893012498" providerId="LiveId" clId="{6D2AE8BA-E2EF-4FDA-8851-F5B54E127DB0}" dt="2024-11-07T22:41:26.945" v="5259" actId="14100"/>
          <ac:spMkLst>
            <pc:docMk/>
            <pc:sldMk cId="1963632319" sldId="324"/>
            <ac:spMk id="4" creationId="{83648646-D7E2-C942-1572-F0B3D49416AC}"/>
          </ac:spMkLst>
        </pc:spChg>
        <pc:picChg chg="mod modCrop">
          <ac:chgData name="Richard Jackson" userId="f7ce67c893012498" providerId="LiveId" clId="{6D2AE8BA-E2EF-4FDA-8851-F5B54E127DB0}" dt="2024-11-07T22:41:14.417" v="5254" actId="1076"/>
          <ac:picMkLst>
            <pc:docMk/>
            <pc:sldMk cId="1963632319" sldId="324"/>
            <ac:picMk id="5" creationId="{9A1321C9-3D6A-A593-FC23-071C47CBF00D}"/>
          </ac:picMkLst>
        </pc:picChg>
      </pc:sldChg>
      <pc:sldChg chg="add del">
        <pc:chgData name="Richard Jackson" userId="f7ce67c893012498" providerId="LiveId" clId="{6D2AE8BA-E2EF-4FDA-8851-F5B54E127DB0}" dt="2024-11-07T22:40:13.977" v="5231"/>
        <pc:sldMkLst>
          <pc:docMk/>
          <pc:sldMk cId="2593639265" sldId="324"/>
        </pc:sldMkLst>
      </pc:sldChg>
      <pc:sldChg chg="addSp delSp modSp new mod">
        <pc:chgData name="Richard Jackson" userId="f7ce67c893012498" providerId="LiveId" clId="{6D2AE8BA-E2EF-4FDA-8851-F5B54E127DB0}" dt="2024-11-09T19:07:54.933" v="7839" actId="478"/>
        <pc:sldMkLst>
          <pc:docMk/>
          <pc:sldMk cId="1971844241" sldId="325"/>
        </pc:sldMkLst>
        <pc:spChg chg="del">
          <ac:chgData name="Richard Jackson" userId="f7ce67c893012498" providerId="LiveId" clId="{6D2AE8BA-E2EF-4FDA-8851-F5B54E127DB0}" dt="2024-11-07T22:45:09.257" v="5268" actId="478"/>
          <ac:spMkLst>
            <pc:docMk/>
            <pc:sldMk cId="1971844241" sldId="325"/>
            <ac:spMk id="2" creationId="{E36EF92E-C7A5-EA29-7D4B-5AC2BECCA43A}"/>
          </ac:spMkLst>
        </pc:spChg>
        <pc:spChg chg="del">
          <ac:chgData name="Richard Jackson" userId="f7ce67c893012498" providerId="LiveId" clId="{6D2AE8BA-E2EF-4FDA-8851-F5B54E127DB0}" dt="2024-11-07T22:45:07.267" v="5267" actId="478"/>
          <ac:spMkLst>
            <pc:docMk/>
            <pc:sldMk cId="1971844241" sldId="325"/>
            <ac:spMk id="3" creationId="{8BFF8E78-B561-570D-19AD-20215A2F2794}"/>
          </ac:spMkLst>
        </pc:spChg>
        <pc:spChg chg="add mod">
          <ac:chgData name="Richard Jackson" userId="f7ce67c893012498" providerId="LiveId" clId="{6D2AE8BA-E2EF-4FDA-8851-F5B54E127DB0}" dt="2024-11-09T18:40:45.376" v="7103" actId="20577"/>
          <ac:spMkLst>
            <pc:docMk/>
            <pc:sldMk cId="1971844241" sldId="325"/>
            <ac:spMk id="4" creationId="{06590019-5951-AA4E-49DF-1E5951B4F1E5}"/>
          </ac:spMkLst>
        </pc:spChg>
        <pc:spChg chg="add del mod">
          <ac:chgData name="Richard Jackson" userId="f7ce67c893012498" providerId="LiveId" clId="{6D2AE8BA-E2EF-4FDA-8851-F5B54E127DB0}" dt="2024-11-09T19:07:54.933" v="7839" actId="478"/>
          <ac:spMkLst>
            <pc:docMk/>
            <pc:sldMk cId="1971844241" sldId="325"/>
            <ac:spMk id="5" creationId="{4F5AC178-E69B-F747-EE49-C8E9A91F3A56}"/>
          </ac:spMkLst>
        </pc:spChg>
      </pc:sldChg>
      <pc:sldChg chg="addSp delSp modSp add mod">
        <pc:chgData name="Richard Jackson" userId="f7ce67c893012498" providerId="LiveId" clId="{6D2AE8BA-E2EF-4FDA-8851-F5B54E127DB0}" dt="2024-11-09T19:07:37.600" v="7834" actId="478"/>
        <pc:sldMkLst>
          <pc:docMk/>
          <pc:sldMk cId="3296202204" sldId="326"/>
        </pc:sldMkLst>
        <pc:spChg chg="add mod">
          <ac:chgData name="Richard Jackson" userId="f7ce67c893012498" providerId="LiveId" clId="{6D2AE8BA-E2EF-4FDA-8851-F5B54E127DB0}" dt="2024-11-09T18:40:01.698" v="7042"/>
          <ac:spMkLst>
            <pc:docMk/>
            <pc:sldMk cId="3296202204" sldId="326"/>
            <ac:spMk id="2" creationId="{998F0EFD-ECA3-867D-8E0A-1C6BE6118803}"/>
          </ac:spMkLst>
        </pc:spChg>
        <pc:spChg chg="add mod">
          <ac:chgData name="Richard Jackson" userId="f7ce67c893012498" providerId="LiveId" clId="{6D2AE8BA-E2EF-4FDA-8851-F5B54E127DB0}" dt="2024-11-09T18:40:01.698" v="7042"/>
          <ac:spMkLst>
            <pc:docMk/>
            <pc:sldMk cId="3296202204" sldId="326"/>
            <ac:spMk id="3" creationId="{AB02CAA2-D603-66F4-83E0-2097A564599D}"/>
          </ac:spMkLst>
        </pc:spChg>
        <pc:spChg chg="mod">
          <ac:chgData name="Richard Jackson" userId="f7ce67c893012498" providerId="LiveId" clId="{6D2AE8BA-E2EF-4FDA-8851-F5B54E127DB0}" dt="2024-11-09T18:41:25.168" v="7133" actId="20577"/>
          <ac:spMkLst>
            <pc:docMk/>
            <pc:sldMk cId="3296202204" sldId="326"/>
            <ac:spMk id="4" creationId="{3D072EA0-9EAC-90A5-4D8B-D2BC848F529B}"/>
          </ac:spMkLst>
        </pc:spChg>
        <pc:spChg chg="del">
          <ac:chgData name="Richard Jackson" userId="f7ce67c893012498" providerId="LiveId" clId="{6D2AE8BA-E2EF-4FDA-8851-F5B54E127DB0}" dt="2024-11-09T19:07:37.600" v="7834" actId="478"/>
          <ac:spMkLst>
            <pc:docMk/>
            <pc:sldMk cId="3296202204" sldId="326"/>
            <ac:spMk id="5" creationId="{0714EA8C-32F7-BBA5-7703-3A86AF0B0E4A}"/>
          </ac:spMkLst>
        </pc:spChg>
        <pc:spChg chg="add mod">
          <ac:chgData name="Richard Jackson" userId="f7ce67c893012498" providerId="LiveId" clId="{6D2AE8BA-E2EF-4FDA-8851-F5B54E127DB0}" dt="2024-11-09T18:40:13.478" v="7093"/>
          <ac:spMkLst>
            <pc:docMk/>
            <pc:sldMk cId="3296202204" sldId="326"/>
            <ac:spMk id="6" creationId="{3FC047CE-102C-4A98-C929-F809AC8CC694}"/>
          </ac:spMkLst>
        </pc:spChg>
        <pc:spChg chg="add mod">
          <ac:chgData name="Richard Jackson" userId="f7ce67c893012498" providerId="LiveId" clId="{6D2AE8BA-E2EF-4FDA-8851-F5B54E127DB0}" dt="2024-11-09T18:40:13.478" v="7093"/>
          <ac:spMkLst>
            <pc:docMk/>
            <pc:sldMk cId="3296202204" sldId="326"/>
            <ac:spMk id="7" creationId="{F9DC6B53-5A2B-AF99-83C0-CB8A11F78C58}"/>
          </ac:spMkLst>
        </pc:spChg>
      </pc:sldChg>
      <pc:sldChg chg="add del">
        <pc:chgData name="Richard Jackson" userId="f7ce67c893012498" providerId="LiveId" clId="{6D2AE8BA-E2EF-4FDA-8851-F5B54E127DB0}" dt="2024-11-07T22:47:48.335" v="5289"/>
        <pc:sldMkLst>
          <pc:docMk/>
          <pc:sldMk cId="3886055178" sldId="326"/>
        </pc:sldMkLst>
      </pc:sldChg>
      <pc:sldChg chg="modSp add mod ord">
        <pc:chgData name="Richard Jackson" userId="f7ce67c893012498" providerId="LiveId" clId="{6D2AE8BA-E2EF-4FDA-8851-F5B54E127DB0}" dt="2024-11-09T18:41:19.355" v="7131" actId="20577"/>
        <pc:sldMkLst>
          <pc:docMk/>
          <pc:sldMk cId="2560924300" sldId="327"/>
        </pc:sldMkLst>
        <pc:spChg chg="mod">
          <ac:chgData name="Richard Jackson" userId="f7ce67c893012498" providerId="LiveId" clId="{6D2AE8BA-E2EF-4FDA-8851-F5B54E127DB0}" dt="2024-11-09T18:41:19.355" v="7131" actId="20577"/>
          <ac:spMkLst>
            <pc:docMk/>
            <pc:sldMk cId="2560924300" sldId="327"/>
            <ac:spMk id="4" creationId="{8A30BE5E-B011-CE8A-713E-E3CD7D378172}"/>
          </ac:spMkLst>
        </pc:spChg>
      </pc:sldChg>
      <pc:sldChg chg="delSp modSp add mod">
        <pc:chgData name="Richard Jackson" userId="f7ce67c893012498" providerId="LiveId" clId="{6D2AE8BA-E2EF-4FDA-8851-F5B54E127DB0}" dt="2024-11-09T19:07:12.815" v="7826" actId="478"/>
        <pc:sldMkLst>
          <pc:docMk/>
          <pc:sldMk cId="1846843818" sldId="328"/>
        </pc:sldMkLst>
        <pc:spChg chg="mod">
          <ac:chgData name="Richard Jackson" userId="f7ce67c893012498" providerId="LiveId" clId="{6D2AE8BA-E2EF-4FDA-8851-F5B54E127DB0}" dt="2024-11-09T18:41:38.837" v="7139" actId="20577"/>
          <ac:spMkLst>
            <pc:docMk/>
            <pc:sldMk cId="1846843818" sldId="328"/>
            <ac:spMk id="4" creationId="{C08811B1-4614-946D-446F-739689E9FDF2}"/>
          </ac:spMkLst>
        </pc:spChg>
        <pc:spChg chg="del">
          <ac:chgData name="Richard Jackson" userId="f7ce67c893012498" providerId="LiveId" clId="{6D2AE8BA-E2EF-4FDA-8851-F5B54E127DB0}" dt="2024-11-09T19:07:12.815" v="7826" actId="478"/>
          <ac:spMkLst>
            <pc:docMk/>
            <pc:sldMk cId="1846843818" sldId="328"/>
            <ac:spMk id="5" creationId="{649234B8-54A3-4FCB-C799-E2B62246B09B}"/>
          </ac:spMkLst>
        </pc:spChg>
      </pc:sldChg>
      <pc:sldChg chg="addSp delSp modSp new mod modTransition">
        <pc:chgData name="Richard Jackson" userId="f7ce67c893012498" providerId="LiveId" clId="{6D2AE8BA-E2EF-4FDA-8851-F5B54E127DB0}" dt="2024-11-09T18:31:45.368" v="6844"/>
        <pc:sldMkLst>
          <pc:docMk/>
          <pc:sldMk cId="2997981480" sldId="329"/>
        </pc:sldMkLst>
        <pc:spChg chg="del">
          <ac:chgData name="Richard Jackson" userId="f7ce67c893012498" providerId="LiveId" clId="{6D2AE8BA-E2EF-4FDA-8851-F5B54E127DB0}" dt="2024-11-07T22:49:45.651" v="5362" actId="478"/>
          <ac:spMkLst>
            <pc:docMk/>
            <pc:sldMk cId="2997981480" sldId="329"/>
            <ac:spMk id="2" creationId="{F07C383F-8F68-13FA-10B5-583320E43EFC}"/>
          </ac:spMkLst>
        </pc:spChg>
        <pc:spChg chg="del">
          <ac:chgData name="Richard Jackson" userId="f7ce67c893012498" providerId="LiveId" clId="{6D2AE8BA-E2EF-4FDA-8851-F5B54E127DB0}" dt="2024-11-07T22:49:44.934" v="5361" actId="478"/>
          <ac:spMkLst>
            <pc:docMk/>
            <pc:sldMk cId="2997981480" sldId="329"/>
            <ac:spMk id="3" creationId="{3A48D844-4571-1705-60D8-9E9CF550B5AF}"/>
          </ac:spMkLst>
        </pc:spChg>
        <pc:spChg chg="add mod">
          <ac:chgData name="Richard Jackson" userId="f7ce67c893012498" providerId="LiveId" clId="{6D2AE8BA-E2EF-4FDA-8851-F5B54E127DB0}" dt="2024-11-07T22:50:56.959" v="5417" actId="1076"/>
          <ac:spMkLst>
            <pc:docMk/>
            <pc:sldMk cId="2997981480" sldId="329"/>
            <ac:spMk id="5" creationId="{CEEBAC55-61E7-267E-A6CC-3E774978E196}"/>
          </ac:spMkLst>
        </pc:spChg>
        <pc:picChg chg="add mod modCrop">
          <ac:chgData name="Richard Jackson" userId="f7ce67c893012498" providerId="LiveId" clId="{6D2AE8BA-E2EF-4FDA-8851-F5B54E127DB0}" dt="2024-11-07T22:50:06.209" v="5372" actId="1076"/>
          <ac:picMkLst>
            <pc:docMk/>
            <pc:sldMk cId="2997981480" sldId="329"/>
            <ac:picMk id="4" creationId="{C3C117B5-D2B9-5AA6-C8C2-B0DE285AEEC5}"/>
          </ac:picMkLst>
        </pc:picChg>
        <pc:picChg chg="add mod">
          <ac:chgData name="Richard Jackson" userId="f7ce67c893012498" providerId="LiveId" clId="{6D2AE8BA-E2EF-4FDA-8851-F5B54E127DB0}" dt="2024-11-07T22:50:04.974" v="5371" actId="1076"/>
          <ac:picMkLst>
            <pc:docMk/>
            <pc:sldMk cId="2997981480" sldId="329"/>
            <ac:picMk id="9" creationId="{0CDC63F4-11CB-1B7F-A0B8-8E9521AE5279}"/>
          </ac:picMkLst>
        </pc:picChg>
      </pc:sldChg>
      <pc:sldChg chg="new del">
        <pc:chgData name="Richard Jackson" userId="f7ce67c893012498" providerId="LiveId" clId="{6D2AE8BA-E2EF-4FDA-8851-F5B54E127DB0}" dt="2024-11-07T22:53:26.681" v="5576" actId="47"/>
        <pc:sldMkLst>
          <pc:docMk/>
          <pc:sldMk cId="2100859614" sldId="330"/>
        </pc:sldMkLst>
      </pc:sldChg>
      <pc:sldChg chg="addSp delSp modSp add mod ord">
        <pc:chgData name="Richard Jackson" userId="f7ce67c893012498" providerId="LiveId" clId="{6D2AE8BA-E2EF-4FDA-8851-F5B54E127DB0}" dt="2024-11-09T18:43:33.516" v="7170" actId="20577"/>
        <pc:sldMkLst>
          <pc:docMk/>
          <pc:sldMk cId="2688437568" sldId="331"/>
        </pc:sldMkLst>
        <pc:spChg chg="add del mod">
          <ac:chgData name="Richard Jackson" userId="f7ce67c893012498" providerId="LiveId" clId="{6D2AE8BA-E2EF-4FDA-8851-F5B54E127DB0}" dt="2024-11-09T18:42:54.792" v="7141" actId="478"/>
          <ac:spMkLst>
            <pc:docMk/>
            <pc:sldMk cId="2688437568" sldId="331"/>
            <ac:spMk id="3" creationId="{500E6E4A-41FC-C82A-E109-15D8807810D4}"/>
          </ac:spMkLst>
        </pc:spChg>
        <pc:spChg chg="del mod">
          <ac:chgData name="Richard Jackson" userId="f7ce67c893012498" providerId="LiveId" clId="{6D2AE8BA-E2EF-4FDA-8851-F5B54E127DB0}" dt="2024-11-09T18:42:52.340" v="7140" actId="478"/>
          <ac:spMkLst>
            <pc:docMk/>
            <pc:sldMk cId="2688437568" sldId="331"/>
            <ac:spMk id="4" creationId="{FBD60239-E6CB-3A73-CB2C-5ACE3AAFEE47}"/>
          </ac:spMkLst>
        </pc:spChg>
        <pc:spChg chg="add mod">
          <ac:chgData name="Richard Jackson" userId="f7ce67c893012498" providerId="LiveId" clId="{6D2AE8BA-E2EF-4FDA-8851-F5B54E127DB0}" dt="2024-11-09T18:43:33.516" v="7170" actId="20577"/>
          <ac:spMkLst>
            <pc:docMk/>
            <pc:sldMk cId="2688437568" sldId="331"/>
            <ac:spMk id="10" creationId="{5CC8EED8-7834-A04C-8924-A12DF35ADE22}"/>
          </ac:spMkLst>
        </pc:spChg>
        <pc:picChg chg="add mod modCrop">
          <ac:chgData name="Richard Jackson" userId="f7ce67c893012498" providerId="LiveId" clId="{6D2AE8BA-E2EF-4FDA-8851-F5B54E127DB0}" dt="2024-11-09T18:43:19.875" v="7152" actId="1076"/>
          <ac:picMkLst>
            <pc:docMk/>
            <pc:sldMk cId="2688437568" sldId="331"/>
            <ac:picMk id="6" creationId="{85AE84DE-7393-68C5-DFA3-1455E7B5C8EA}"/>
          </ac:picMkLst>
        </pc:picChg>
        <pc:picChg chg="add mod">
          <ac:chgData name="Richard Jackson" userId="f7ce67c893012498" providerId="LiveId" clId="{6D2AE8BA-E2EF-4FDA-8851-F5B54E127DB0}" dt="2024-11-09T18:43:21.384" v="7153" actId="1076"/>
          <ac:picMkLst>
            <pc:docMk/>
            <pc:sldMk cId="2688437568" sldId="331"/>
            <ac:picMk id="8" creationId="{ADDB21CB-A758-0FDF-4076-4E5C1E568EA3}"/>
          </ac:picMkLst>
        </pc:picChg>
        <pc:picChg chg="del">
          <ac:chgData name="Richard Jackson" userId="f7ce67c893012498" providerId="LiveId" clId="{6D2AE8BA-E2EF-4FDA-8851-F5B54E127DB0}" dt="2024-11-07T22:53:38.622" v="5578" actId="478"/>
          <ac:picMkLst>
            <pc:docMk/>
            <pc:sldMk cId="2688437568" sldId="331"/>
            <ac:picMk id="8" creationId="{B49D9C7A-EC18-2A47-8BD3-8CFDA2B24DB0}"/>
          </ac:picMkLst>
        </pc:picChg>
        <pc:picChg chg="del">
          <ac:chgData name="Richard Jackson" userId="f7ce67c893012498" providerId="LiveId" clId="{6D2AE8BA-E2EF-4FDA-8851-F5B54E127DB0}" dt="2024-11-07T22:53:39.124" v="5579" actId="478"/>
          <ac:picMkLst>
            <pc:docMk/>
            <pc:sldMk cId="2688437568" sldId="331"/>
            <ac:picMk id="12" creationId="{BF67C95B-6EBC-B0B6-71E7-EC374509F507}"/>
          </ac:picMkLst>
        </pc:picChg>
        <pc:cxnChg chg="del">
          <ac:chgData name="Richard Jackson" userId="f7ce67c893012498" providerId="LiveId" clId="{6D2AE8BA-E2EF-4FDA-8851-F5B54E127DB0}" dt="2024-11-07T22:53:39.846" v="5580" actId="478"/>
          <ac:cxnSpMkLst>
            <pc:docMk/>
            <pc:sldMk cId="2688437568" sldId="331"/>
            <ac:cxnSpMk id="6" creationId="{3F315E16-84A8-B1A2-852D-6A9F6ED0251C}"/>
          </ac:cxnSpMkLst>
        </pc:cxnChg>
        <pc:cxnChg chg="add mod">
          <ac:chgData name="Richard Jackson" userId="f7ce67c893012498" providerId="LiveId" clId="{6D2AE8BA-E2EF-4FDA-8851-F5B54E127DB0}" dt="2024-11-09T18:43:17.960" v="7151"/>
          <ac:cxnSpMkLst>
            <pc:docMk/>
            <pc:sldMk cId="2688437568" sldId="331"/>
            <ac:cxnSpMk id="9" creationId="{47ED628C-6D48-35F4-F27E-0FCEE748511F}"/>
          </ac:cxnSpMkLst>
        </pc:cxnChg>
      </pc:sldChg>
      <pc:sldChg chg="add del">
        <pc:chgData name="Richard Jackson" userId="f7ce67c893012498" providerId="LiveId" clId="{6D2AE8BA-E2EF-4FDA-8851-F5B54E127DB0}" dt="2024-11-07T22:53:37.094" v="5577" actId="2696"/>
        <pc:sldMkLst>
          <pc:docMk/>
          <pc:sldMk cId="780423131" sldId="332"/>
        </pc:sldMkLst>
      </pc:sldChg>
      <pc:sldChg chg="addSp delSp modSp new mod ord">
        <pc:chgData name="Richard Jackson" userId="f7ce67c893012498" providerId="LiveId" clId="{6D2AE8BA-E2EF-4FDA-8851-F5B54E127DB0}" dt="2024-11-09T18:39:16.065" v="6973"/>
        <pc:sldMkLst>
          <pc:docMk/>
          <pc:sldMk cId="1182808699" sldId="332"/>
        </pc:sldMkLst>
        <pc:spChg chg="del mod">
          <ac:chgData name="Richard Jackson" userId="f7ce67c893012498" providerId="LiveId" clId="{6D2AE8BA-E2EF-4FDA-8851-F5B54E127DB0}" dt="2024-11-07T22:54:04.723" v="5616" actId="478"/>
          <ac:spMkLst>
            <pc:docMk/>
            <pc:sldMk cId="1182808699" sldId="332"/>
            <ac:spMk id="2" creationId="{C67F96EB-B5B4-EDD6-73A9-648BC004ADBF}"/>
          </ac:spMkLst>
        </pc:spChg>
        <pc:spChg chg="del">
          <ac:chgData name="Richard Jackson" userId="f7ce67c893012498" providerId="LiveId" clId="{6D2AE8BA-E2EF-4FDA-8851-F5B54E127DB0}" dt="2024-11-07T22:54:06.766" v="5617" actId="478"/>
          <ac:spMkLst>
            <pc:docMk/>
            <pc:sldMk cId="1182808699" sldId="332"/>
            <ac:spMk id="3" creationId="{D1E961FB-40EE-0062-E5E3-5A20004E7D70}"/>
          </ac:spMkLst>
        </pc:spChg>
        <pc:spChg chg="add mod">
          <ac:chgData name="Richard Jackson" userId="f7ce67c893012498" providerId="LiveId" clId="{6D2AE8BA-E2EF-4FDA-8851-F5B54E127DB0}" dt="2024-11-07T22:54:33.746" v="5629" actId="20577"/>
          <ac:spMkLst>
            <pc:docMk/>
            <pc:sldMk cId="1182808699" sldId="332"/>
            <ac:spMk id="4" creationId="{40A56073-2031-CD81-40FA-D6B3CA5087FB}"/>
          </ac:spMkLst>
        </pc:spChg>
        <pc:picChg chg="add mod">
          <ac:chgData name="Richard Jackson" userId="f7ce67c893012498" providerId="LiveId" clId="{6D2AE8BA-E2EF-4FDA-8851-F5B54E127DB0}" dt="2024-11-07T23:00:36.804" v="5652" actId="1076"/>
          <ac:picMkLst>
            <pc:docMk/>
            <pc:sldMk cId="1182808699" sldId="332"/>
            <ac:picMk id="7" creationId="{FC0C553A-ABFF-4356-9F1D-D717DEF410DB}"/>
          </ac:picMkLst>
        </pc:picChg>
        <pc:picChg chg="add mod">
          <ac:chgData name="Richard Jackson" userId="f7ce67c893012498" providerId="LiveId" clId="{6D2AE8BA-E2EF-4FDA-8851-F5B54E127DB0}" dt="2024-11-07T23:00:43.454" v="5656" actId="1076"/>
          <ac:picMkLst>
            <pc:docMk/>
            <pc:sldMk cId="1182808699" sldId="332"/>
            <ac:picMk id="9" creationId="{3795319C-D426-1ECC-01CB-056B8A4ED381}"/>
          </ac:picMkLst>
        </pc:picChg>
        <pc:picChg chg="add mod">
          <ac:chgData name="Richard Jackson" userId="f7ce67c893012498" providerId="LiveId" clId="{6D2AE8BA-E2EF-4FDA-8851-F5B54E127DB0}" dt="2024-11-07T23:00:42.560" v="5655" actId="1076"/>
          <ac:picMkLst>
            <pc:docMk/>
            <pc:sldMk cId="1182808699" sldId="332"/>
            <ac:picMk id="11" creationId="{BF4E4EC6-7367-50F7-3FCE-94C3C40067BB}"/>
          </ac:picMkLst>
        </pc:picChg>
        <pc:cxnChg chg="add del mod">
          <ac:chgData name="Richard Jackson" userId="f7ce67c893012498" providerId="LiveId" clId="{6D2AE8BA-E2EF-4FDA-8851-F5B54E127DB0}" dt="2024-11-07T22:57:26.951" v="5634" actId="478"/>
          <ac:cxnSpMkLst>
            <pc:docMk/>
            <pc:sldMk cId="1182808699" sldId="332"/>
            <ac:cxnSpMk id="5" creationId="{3D492273-693D-BD57-863B-5F3286305766}"/>
          </ac:cxnSpMkLst>
        </pc:cxnChg>
      </pc:sldChg>
      <pc:sldChg chg="addSp delSp modSp new mod ord">
        <pc:chgData name="Richard Jackson" userId="f7ce67c893012498" providerId="LiveId" clId="{6D2AE8BA-E2EF-4FDA-8851-F5B54E127DB0}" dt="2024-11-12T20:45:47.944" v="8163"/>
        <pc:sldMkLst>
          <pc:docMk/>
          <pc:sldMk cId="2178611747" sldId="333"/>
        </pc:sldMkLst>
        <pc:spChg chg="del">
          <ac:chgData name="Richard Jackson" userId="f7ce67c893012498" providerId="LiveId" clId="{6D2AE8BA-E2EF-4FDA-8851-F5B54E127DB0}" dt="2024-11-07T23:00:54.909" v="5659" actId="478"/>
          <ac:spMkLst>
            <pc:docMk/>
            <pc:sldMk cId="2178611747" sldId="333"/>
            <ac:spMk id="2" creationId="{6EFBE653-B636-CF82-36C5-0E00954546E6}"/>
          </ac:spMkLst>
        </pc:spChg>
        <pc:spChg chg="del">
          <ac:chgData name="Richard Jackson" userId="f7ce67c893012498" providerId="LiveId" clId="{6D2AE8BA-E2EF-4FDA-8851-F5B54E127DB0}" dt="2024-11-07T23:00:56.095" v="5660" actId="478"/>
          <ac:spMkLst>
            <pc:docMk/>
            <pc:sldMk cId="2178611747" sldId="333"/>
            <ac:spMk id="3" creationId="{043745D4-0762-36DA-D92C-C3EB5A5A365A}"/>
          </ac:spMkLst>
        </pc:spChg>
        <pc:spChg chg="add mod">
          <ac:chgData name="Richard Jackson" userId="f7ce67c893012498" providerId="LiveId" clId="{6D2AE8BA-E2EF-4FDA-8851-F5B54E127DB0}" dt="2024-11-07T23:00:53.371" v="5658"/>
          <ac:spMkLst>
            <pc:docMk/>
            <pc:sldMk cId="2178611747" sldId="333"/>
            <ac:spMk id="4" creationId="{2456E039-536D-011E-36D3-63C0576868A1}"/>
          </ac:spMkLst>
        </pc:spChg>
        <pc:spChg chg="add mod">
          <ac:chgData name="Richard Jackson" userId="f7ce67c893012498" providerId="LiveId" clId="{6D2AE8BA-E2EF-4FDA-8851-F5B54E127DB0}" dt="2024-11-07T23:06:17.309" v="5684" actId="1076"/>
          <ac:spMkLst>
            <pc:docMk/>
            <pc:sldMk cId="2178611747" sldId="333"/>
            <ac:spMk id="10" creationId="{64BEECB0-6406-D7C7-8BC7-1CFF5E16403D}"/>
          </ac:spMkLst>
        </pc:spChg>
        <pc:picChg chg="add mod">
          <ac:chgData name="Richard Jackson" userId="f7ce67c893012498" providerId="LiveId" clId="{6D2AE8BA-E2EF-4FDA-8851-F5B54E127DB0}" dt="2024-11-07T23:05:54.274" v="5671" actId="1076"/>
          <ac:picMkLst>
            <pc:docMk/>
            <pc:sldMk cId="2178611747" sldId="333"/>
            <ac:picMk id="6" creationId="{C4E2E86D-4A38-C029-227E-8C8B5880D12B}"/>
          </ac:picMkLst>
        </pc:picChg>
        <pc:picChg chg="add del mod">
          <ac:chgData name="Richard Jackson" userId="f7ce67c893012498" providerId="LiveId" clId="{6D2AE8BA-E2EF-4FDA-8851-F5B54E127DB0}" dt="2024-11-07T23:07:23.367" v="5685" actId="478"/>
          <ac:picMkLst>
            <pc:docMk/>
            <pc:sldMk cId="2178611747" sldId="333"/>
            <ac:picMk id="8" creationId="{3EA86B50-6D41-0A79-25E8-E1ABC54F76CD}"/>
          </ac:picMkLst>
        </pc:picChg>
        <pc:picChg chg="add mod">
          <ac:chgData name="Richard Jackson" userId="f7ce67c893012498" providerId="LiveId" clId="{6D2AE8BA-E2EF-4FDA-8851-F5B54E127DB0}" dt="2024-11-07T23:07:28.562" v="5689" actId="1076"/>
          <ac:picMkLst>
            <pc:docMk/>
            <pc:sldMk cId="2178611747" sldId="333"/>
            <ac:picMk id="12" creationId="{742C4446-07EC-7093-6E6C-E86AF32743D2}"/>
          </ac:picMkLst>
        </pc:picChg>
        <pc:cxnChg chg="add mod">
          <ac:chgData name="Richard Jackson" userId="f7ce67c893012498" providerId="LiveId" clId="{6D2AE8BA-E2EF-4FDA-8851-F5B54E127DB0}" dt="2024-11-07T23:06:11.549" v="5673" actId="1076"/>
          <ac:cxnSpMkLst>
            <pc:docMk/>
            <pc:sldMk cId="2178611747" sldId="333"/>
            <ac:cxnSpMk id="9" creationId="{8DF0CDE9-E59A-41D9-7583-BA7B155BD251}"/>
          </ac:cxnSpMkLst>
        </pc:cxnChg>
      </pc:sldChg>
      <pc:sldChg chg="addSp delSp modSp new mod ord modTransition modAnim">
        <pc:chgData name="Richard Jackson" userId="f7ce67c893012498" providerId="LiveId" clId="{6D2AE8BA-E2EF-4FDA-8851-F5B54E127DB0}" dt="2024-11-09T18:39:16.065" v="6973"/>
        <pc:sldMkLst>
          <pc:docMk/>
          <pc:sldMk cId="3223360428" sldId="334"/>
        </pc:sldMkLst>
        <pc:spChg chg="mod">
          <ac:chgData name="Richard Jackson" userId="f7ce67c893012498" providerId="LiveId" clId="{6D2AE8BA-E2EF-4FDA-8851-F5B54E127DB0}" dt="2024-11-07T23:10:15.524" v="5787" actId="14100"/>
          <ac:spMkLst>
            <pc:docMk/>
            <pc:sldMk cId="3223360428" sldId="334"/>
            <ac:spMk id="2" creationId="{296E0230-1ADF-B590-2472-59F42FFF2F1F}"/>
          </ac:spMkLst>
        </pc:spChg>
        <pc:spChg chg="del">
          <ac:chgData name="Richard Jackson" userId="f7ce67c893012498" providerId="LiveId" clId="{6D2AE8BA-E2EF-4FDA-8851-F5B54E127DB0}" dt="2024-11-07T23:10:16.473" v="5788" actId="478"/>
          <ac:spMkLst>
            <pc:docMk/>
            <pc:sldMk cId="3223360428" sldId="334"/>
            <ac:spMk id="3" creationId="{BE2EAEBE-5A3C-D4B8-1439-16AC3AF08422}"/>
          </ac:spMkLst>
        </pc:spChg>
        <pc:spChg chg="add del">
          <ac:chgData name="Richard Jackson" userId="f7ce67c893012498" providerId="LiveId" clId="{6D2AE8BA-E2EF-4FDA-8851-F5B54E127DB0}" dt="2024-11-07T23:10:31.421" v="5794" actId="11529"/>
          <ac:spMkLst>
            <pc:docMk/>
            <pc:sldMk cId="3223360428" sldId="334"/>
            <ac:spMk id="5" creationId="{E98D3598-2EA0-4962-B9E4-B1DA661561B8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6" creationId="{CD6068B0-12A1-A67F-B954-4FFF2CE52FD9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7" creationId="{657BB900-FE34-4874-8AEC-3B0BCECF0317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8" creationId="{323D26EF-5461-4D2D-B0CE-D8E78BFABD18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9" creationId="{F65653C3-8233-4CDA-0B9B-14E09C22D974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0" creationId="{1FE812E8-9B1E-4F2F-FF89-56D9FC3BC8A1}"/>
          </ac:spMkLst>
        </pc:spChg>
        <pc:spChg chg="add mod">
          <ac:chgData name="Richard Jackson" userId="f7ce67c893012498" providerId="LiveId" clId="{6D2AE8BA-E2EF-4FDA-8851-F5B54E127DB0}" dt="2024-11-07T23:16:35.028" v="5986" actId="164"/>
          <ac:spMkLst>
            <pc:docMk/>
            <pc:sldMk cId="3223360428" sldId="334"/>
            <ac:spMk id="11" creationId="{4B3F2AB2-B6AC-79C2-D9A2-633FAC4FFA6F}"/>
          </ac:spMkLst>
        </pc:spChg>
        <pc:spChg chg="add mod">
          <ac:chgData name="Richard Jackson" userId="f7ce67c893012498" providerId="LiveId" clId="{6D2AE8BA-E2EF-4FDA-8851-F5B54E127DB0}" dt="2024-11-07T23:15:44.049" v="5980" actId="164"/>
          <ac:spMkLst>
            <pc:docMk/>
            <pc:sldMk cId="3223360428" sldId="334"/>
            <ac:spMk id="12" creationId="{B26F8959-2A81-C573-957E-8B3925A52E70}"/>
          </ac:spMkLst>
        </pc:spChg>
        <pc:spChg chg="add mod">
          <ac:chgData name="Richard Jackson" userId="f7ce67c893012498" providerId="LiveId" clId="{6D2AE8BA-E2EF-4FDA-8851-F5B54E127DB0}" dt="2024-11-07T23:15:58.209" v="5981" actId="164"/>
          <ac:spMkLst>
            <pc:docMk/>
            <pc:sldMk cId="3223360428" sldId="334"/>
            <ac:spMk id="13" creationId="{4737D74D-4B3F-0068-2A9C-71E1AB77D5A1}"/>
          </ac:spMkLst>
        </pc:spChg>
        <pc:spChg chg="add mod">
          <ac:chgData name="Richard Jackson" userId="f7ce67c893012498" providerId="LiveId" clId="{6D2AE8BA-E2EF-4FDA-8851-F5B54E127DB0}" dt="2024-11-07T23:16:13.539" v="5983" actId="164"/>
          <ac:spMkLst>
            <pc:docMk/>
            <pc:sldMk cId="3223360428" sldId="334"/>
            <ac:spMk id="14" creationId="{1BDC49DE-E623-7098-908E-0E0508C7B0B3}"/>
          </ac:spMkLst>
        </pc:spChg>
        <pc:spChg chg="add mod">
          <ac:chgData name="Richard Jackson" userId="f7ce67c893012498" providerId="LiveId" clId="{6D2AE8BA-E2EF-4FDA-8851-F5B54E127DB0}" dt="2024-11-07T23:16:06.362" v="5982" actId="164"/>
          <ac:spMkLst>
            <pc:docMk/>
            <pc:sldMk cId="3223360428" sldId="334"/>
            <ac:spMk id="15" creationId="{A23150A9-EF42-C95E-D536-650A82F05B85}"/>
          </ac:spMkLst>
        </pc:spChg>
        <pc:spChg chg="add mod">
          <ac:chgData name="Richard Jackson" userId="f7ce67c893012498" providerId="LiveId" clId="{6D2AE8BA-E2EF-4FDA-8851-F5B54E127DB0}" dt="2024-11-07T23:16:39.214" v="5990" actId="1076"/>
          <ac:spMkLst>
            <pc:docMk/>
            <pc:sldMk cId="3223360428" sldId="334"/>
            <ac:spMk id="16" creationId="{1EFD2F64-C14F-CA57-9DE6-42CE1DDA6919}"/>
          </ac:spMkLst>
        </pc:spChg>
        <pc:spChg chg="add mod">
          <ac:chgData name="Richard Jackson" userId="f7ce67c893012498" providerId="LiveId" clId="{6D2AE8BA-E2EF-4FDA-8851-F5B54E127DB0}" dt="2024-11-07T23:16:23.586" v="5984" actId="164"/>
          <ac:spMkLst>
            <pc:docMk/>
            <pc:sldMk cId="3223360428" sldId="334"/>
            <ac:spMk id="17" creationId="{8A839C05-4143-A59D-9A88-8417B739F4E2}"/>
          </ac:spMkLst>
        </pc:spChg>
        <pc:spChg chg="add mod">
          <ac:chgData name="Richard Jackson" userId="f7ce67c893012498" providerId="LiveId" clId="{6D2AE8BA-E2EF-4FDA-8851-F5B54E127DB0}" dt="2024-11-07T23:14:30.577" v="5954"/>
          <ac:spMkLst>
            <pc:docMk/>
            <pc:sldMk cId="3223360428" sldId="334"/>
            <ac:spMk id="30" creationId="{3D0ADCDB-0FCB-14F7-A176-BA28E5AA36E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1" creationId="{E07E5670-B4DC-27E5-ED3B-2CD2DE63B4DA}"/>
          </ac:spMkLst>
        </pc:spChg>
        <pc:spChg chg="add mod">
          <ac:chgData name="Richard Jackson" userId="f7ce67c893012498" providerId="LiveId" clId="{6D2AE8BA-E2EF-4FDA-8851-F5B54E127DB0}" dt="2024-11-07T23:16:51.510" v="5993" actId="164"/>
          <ac:spMkLst>
            <pc:docMk/>
            <pc:sldMk cId="3223360428" sldId="334"/>
            <ac:spMk id="34" creationId="{D368D5CA-219B-F23D-56B3-3E3486EC8F6D}"/>
          </ac:spMkLst>
        </pc:spChg>
        <pc:grpChg chg="add mod">
          <ac:chgData name="Richard Jackson" userId="f7ce67c893012498" providerId="LiveId" clId="{6D2AE8BA-E2EF-4FDA-8851-F5B54E127DB0}" dt="2024-11-07T23:15:44.049" v="5980" actId="164"/>
          <ac:grpSpMkLst>
            <pc:docMk/>
            <pc:sldMk cId="3223360428" sldId="334"/>
            <ac:grpSpMk id="38" creationId="{5DE64905-2B4D-DAD1-6F72-07C61A3F8936}"/>
          </ac:grpSpMkLst>
        </pc:grpChg>
        <pc:grpChg chg="add mod">
          <ac:chgData name="Richard Jackson" userId="f7ce67c893012498" providerId="LiveId" clId="{6D2AE8BA-E2EF-4FDA-8851-F5B54E127DB0}" dt="2024-11-07T23:15:58.209" v="5981" actId="164"/>
          <ac:grpSpMkLst>
            <pc:docMk/>
            <pc:sldMk cId="3223360428" sldId="334"/>
            <ac:grpSpMk id="39" creationId="{B9E3E6AB-8113-2269-7AC0-631049D0D035}"/>
          </ac:grpSpMkLst>
        </pc:grpChg>
        <pc:grpChg chg="add mod">
          <ac:chgData name="Richard Jackson" userId="f7ce67c893012498" providerId="LiveId" clId="{6D2AE8BA-E2EF-4FDA-8851-F5B54E127DB0}" dt="2024-11-07T23:16:06.362" v="5982" actId="164"/>
          <ac:grpSpMkLst>
            <pc:docMk/>
            <pc:sldMk cId="3223360428" sldId="334"/>
            <ac:grpSpMk id="40" creationId="{0C81A8B0-E06B-C057-E327-69EF8BBF5029}"/>
          </ac:grpSpMkLst>
        </pc:grpChg>
        <pc:grpChg chg="add mod">
          <ac:chgData name="Richard Jackson" userId="f7ce67c893012498" providerId="LiveId" clId="{6D2AE8BA-E2EF-4FDA-8851-F5B54E127DB0}" dt="2024-11-07T23:16:13.539" v="5983" actId="164"/>
          <ac:grpSpMkLst>
            <pc:docMk/>
            <pc:sldMk cId="3223360428" sldId="334"/>
            <ac:grpSpMk id="41" creationId="{D0219C84-700B-AA64-8590-BD41F50920E6}"/>
          </ac:grpSpMkLst>
        </pc:grpChg>
        <pc:grpChg chg="add mod">
          <ac:chgData name="Richard Jackson" userId="f7ce67c893012498" providerId="LiveId" clId="{6D2AE8BA-E2EF-4FDA-8851-F5B54E127DB0}" dt="2024-11-07T23:16:23.586" v="5984" actId="164"/>
          <ac:grpSpMkLst>
            <pc:docMk/>
            <pc:sldMk cId="3223360428" sldId="334"/>
            <ac:grpSpMk id="42" creationId="{963E732C-DFEA-3178-4391-191557097E1B}"/>
          </ac:grpSpMkLst>
        </pc:grpChg>
        <pc:grpChg chg="add mod">
          <ac:chgData name="Richard Jackson" userId="f7ce67c893012498" providerId="LiveId" clId="{6D2AE8BA-E2EF-4FDA-8851-F5B54E127DB0}" dt="2024-11-07T23:16:41.083" v="5992" actId="1076"/>
          <ac:grpSpMkLst>
            <pc:docMk/>
            <pc:sldMk cId="3223360428" sldId="334"/>
            <ac:grpSpMk id="44" creationId="{4FD2B109-2075-658A-6E51-B01E236910BF}"/>
          </ac:grpSpMkLst>
        </pc:grpChg>
        <pc:grpChg chg="add mod">
          <ac:chgData name="Richard Jackson" userId="f7ce67c893012498" providerId="LiveId" clId="{6D2AE8BA-E2EF-4FDA-8851-F5B54E127DB0}" dt="2024-11-07T23:16:51.510" v="5993" actId="164"/>
          <ac:grpSpMkLst>
            <pc:docMk/>
            <pc:sldMk cId="3223360428" sldId="334"/>
            <ac:grpSpMk id="45" creationId="{EDDF5BF3-6B0C-4199-09C0-67DA5B9EC625}"/>
          </ac:grpSpMkLst>
        </pc:grpChg>
        <pc:picChg chg="add mod">
          <ac:chgData name="Richard Jackson" userId="f7ce67c893012498" providerId="LiveId" clId="{6D2AE8BA-E2EF-4FDA-8851-F5B54E127DB0}" dt="2024-11-07T23:16:36.731" v="5988" actId="1076"/>
          <ac:picMkLst>
            <pc:docMk/>
            <pc:sldMk cId="3223360428" sldId="334"/>
            <ac:picMk id="4" creationId="{E54A3CBD-E9DE-6A86-3934-46559D733F91}"/>
          </ac:picMkLst>
        </pc:picChg>
        <pc:cxnChg chg="add mod">
          <ac:chgData name="Richard Jackson" userId="f7ce67c893012498" providerId="LiveId" clId="{6D2AE8BA-E2EF-4FDA-8851-F5B54E127DB0}" dt="2024-11-07T23:15:44.049" v="5980" actId="164"/>
          <ac:cxnSpMkLst>
            <pc:docMk/>
            <pc:sldMk cId="3223360428" sldId="334"/>
            <ac:cxnSpMk id="18" creationId="{4FAC7FCC-7645-BE41-ADD1-0893B3435DA2}"/>
          </ac:cxnSpMkLst>
        </pc:cxnChg>
        <pc:cxnChg chg="add mod">
          <ac:chgData name="Richard Jackson" userId="f7ce67c893012498" providerId="LiveId" clId="{6D2AE8BA-E2EF-4FDA-8851-F5B54E127DB0}" dt="2024-11-07T23:17:41.829" v="6001" actId="14100"/>
          <ac:cxnSpMkLst>
            <pc:docMk/>
            <pc:sldMk cId="3223360428" sldId="334"/>
            <ac:cxnSpMk id="20" creationId="{19580186-594D-2EA8-D79E-A46A4E5F6ADA}"/>
          </ac:cxnSpMkLst>
        </pc:cxnChg>
        <pc:cxnChg chg="add mod">
          <ac:chgData name="Richard Jackson" userId="f7ce67c893012498" providerId="LiveId" clId="{6D2AE8BA-E2EF-4FDA-8851-F5B54E127DB0}" dt="2024-11-07T23:16:13.539" v="5983" actId="164"/>
          <ac:cxnSpMkLst>
            <pc:docMk/>
            <pc:sldMk cId="3223360428" sldId="334"/>
            <ac:cxnSpMk id="23" creationId="{141CF406-07E7-6CB8-BE6B-1A1034BC26F1}"/>
          </ac:cxnSpMkLst>
        </pc:cxnChg>
        <pc:cxnChg chg="add mod">
          <ac:chgData name="Richard Jackson" userId="f7ce67c893012498" providerId="LiveId" clId="{6D2AE8BA-E2EF-4FDA-8851-F5B54E127DB0}" dt="2024-11-07T23:16:23.586" v="5984" actId="164"/>
          <ac:cxnSpMkLst>
            <pc:docMk/>
            <pc:sldMk cId="3223360428" sldId="334"/>
            <ac:cxnSpMk id="25" creationId="{87CE37AF-0858-2783-E276-07E01F87060D}"/>
          </ac:cxnSpMkLst>
        </pc:cxnChg>
        <pc:cxnChg chg="add mod">
          <ac:chgData name="Richard Jackson" userId="f7ce67c893012498" providerId="LiveId" clId="{6D2AE8BA-E2EF-4FDA-8851-F5B54E127DB0}" dt="2024-11-07T23:16:35.028" v="5986" actId="164"/>
          <ac:cxnSpMkLst>
            <pc:docMk/>
            <pc:sldMk cId="3223360428" sldId="334"/>
            <ac:cxnSpMk id="27" creationId="{DC37E286-FD6F-F4DB-BEC2-9F2033B9352D}"/>
          </ac:cxnSpMkLst>
        </pc:cxnChg>
        <pc:cxnChg chg="add mod">
          <ac:chgData name="Richard Jackson" userId="f7ce67c893012498" providerId="LiveId" clId="{6D2AE8BA-E2EF-4FDA-8851-F5B54E127DB0}" dt="2024-11-07T23:16:51.510" v="5993" actId="164"/>
          <ac:cxnSpMkLst>
            <pc:docMk/>
            <pc:sldMk cId="3223360428" sldId="334"/>
            <ac:cxnSpMk id="32" creationId="{300362BB-667D-115C-FD33-C51D806C794A}"/>
          </ac:cxnSpMkLst>
        </pc:cxnChg>
        <pc:cxnChg chg="add mod">
          <ac:chgData name="Richard Jackson" userId="f7ce67c893012498" providerId="LiveId" clId="{6D2AE8BA-E2EF-4FDA-8851-F5B54E127DB0}" dt="2024-11-07T23:16:06.362" v="5982" actId="164"/>
          <ac:cxnSpMkLst>
            <pc:docMk/>
            <pc:sldMk cId="3223360428" sldId="334"/>
            <ac:cxnSpMk id="36" creationId="{1640C0A4-EDBE-852A-9FA1-00C48D64819F}"/>
          </ac:cxnSpMkLst>
        </pc:cxnChg>
      </pc:sldChg>
      <pc:sldChg chg="modSp add mod ord">
        <pc:chgData name="Richard Jackson" userId="f7ce67c893012498" providerId="LiveId" clId="{6D2AE8BA-E2EF-4FDA-8851-F5B54E127DB0}" dt="2024-11-12T20:35:00.662" v="8150"/>
        <pc:sldMkLst>
          <pc:docMk/>
          <pc:sldMk cId="43184260" sldId="335"/>
        </pc:sldMkLst>
        <pc:spChg chg="mod">
          <ac:chgData name="Richard Jackson" userId="f7ce67c893012498" providerId="LiveId" clId="{6D2AE8BA-E2EF-4FDA-8851-F5B54E127DB0}" dt="2024-11-07T23:19:22.967" v="6015" actId="20577"/>
          <ac:spMkLst>
            <pc:docMk/>
            <pc:sldMk cId="43184260" sldId="335"/>
            <ac:spMk id="4" creationId="{8427A134-FF0F-C37D-E485-5C82508A7C56}"/>
          </ac:spMkLst>
        </pc:spChg>
      </pc:sldChg>
      <pc:sldChg chg="delSp new del mod">
        <pc:chgData name="Richard Jackson" userId="f7ce67c893012498" providerId="LiveId" clId="{6D2AE8BA-E2EF-4FDA-8851-F5B54E127DB0}" dt="2024-11-07T23:19:54.445" v="6019" actId="2696"/>
        <pc:sldMkLst>
          <pc:docMk/>
          <pc:sldMk cId="2274979326" sldId="336"/>
        </pc:sldMkLst>
        <pc:spChg chg="del">
          <ac:chgData name="Richard Jackson" userId="f7ce67c893012498" providerId="LiveId" clId="{6D2AE8BA-E2EF-4FDA-8851-F5B54E127DB0}" dt="2024-11-07T23:19:48.148" v="6017" actId="478"/>
          <ac:spMkLst>
            <pc:docMk/>
            <pc:sldMk cId="2274979326" sldId="336"/>
            <ac:spMk id="2" creationId="{765B7708-8D36-3294-3BAD-9EB2DD6EE3EF}"/>
          </ac:spMkLst>
        </pc:spChg>
        <pc:spChg chg="del">
          <ac:chgData name="Richard Jackson" userId="f7ce67c893012498" providerId="LiveId" clId="{6D2AE8BA-E2EF-4FDA-8851-F5B54E127DB0}" dt="2024-11-07T23:19:49.391" v="6018" actId="478"/>
          <ac:spMkLst>
            <pc:docMk/>
            <pc:sldMk cId="2274979326" sldId="336"/>
            <ac:spMk id="3" creationId="{34635E4B-A602-F339-C1C7-C4B9ABEB02C0}"/>
          </ac:spMkLst>
        </pc:spChg>
      </pc:sldChg>
      <pc:sldChg chg="addSp modSp add mod ord modTransition modAnim">
        <pc:chgData name="Richard Jackson" userId="f7ce67c893012498" providerId="LiveId" clId="{6D2AE8BA-E2EF-4FDA-8851-F5B54E127DB0}" dt="2024-11-09T18:39:16.065" v="6973"/>
        <pc:sldMkLst>
          <pc:docMk/>
          <pc:sldMk cId="3112827086" sldId="336"/>
        </pc:sldMkLst>
        <pc:spChg chg="mod">
          <ac:chgData name="Richard Jackson" userId="f7ce67c893012498" providerId="LiveId" clId="{6D2AE8BA-E2EF-4FDA-8851-F5B54E127DB0}" dt="2024-11-07T23:33:15.406" v="6039" actId="14100"/>
          <ac:spMkLst>
            <pc:docMk/>
            <pc:sldMk cId="3112827086" sldId="336"/>
            <ac:spMk id="3" creationId="{D45C6B8A-FCDE-1555-E621-B3024FA032FF}"/>
          </ac:spMkLst>
        </pc:spChg>
        <pc:spChg chg="mod">
          <ac:chgData name="Richard Jackson" userId="f7ce67c893012498" providerId="LiveId" clId="{6D2AE8BA-E2EF-4FDA-8851-F5B54E127DB0}" dt="2024-11-07T23:32:11.626" v="6032"/>
          <ac:spMkLst>
            <pc:docMk/>
            <pc:sldMk cId="3112827086" sldId="336"/>
            <ac:spMk id="5" creationId="{06A1DE21-5878-414E-549C-557B16E81138}"/>
          </ac:spMkLst>
        </pc:spChg>
        <pc:grpChg chg="add mod">
          <ac:chgData name="Richard Jackson" userId="f7ce67c893012498" providerId="LiveId" clId="{6D2AE8BA-E2EF-4FDA-8851-F5B54E127DB0}" dt="2024-11-07T23:32:15.713" v="6033" actId="1076"/>
          <ac:grpSpMkLst>
            <pc:docMk/>
            <pc:sldMk cId="3112827086" sldId="336"/>
            <ac:grpSpMk id="2" creationId="{025AFA85-BF2C-B289-D763-33A7D4D344D1}"/>
          </ac:grpSpMkLst>
        </pc:grpChg>
        <pc:cxnChg chg="mod">
          <ac:chgData name="Richard Jackson" userId="f7ce67c893012498" providerId="LiveId" clId="{6D2AE8BA-E2EF-4FDA-8851-F5B54E127DB0}" dt="2024-11-07T23:33:18.681" v="6040" actId="14100"/>
          <ac:cxnSpMkLst>
            <pc:docMk/>
            <pc:sldMk cId="3112827086" sldId="336"/>
            <ac:cxnSpMk id="7" creationId="{F73289CD-8EA5-DE4B-8660-FEF7FE4BE8C6}"/>
          </ac:cxnSpMkLst>
        </pc:cxnChg>
      </pc:sldChg>
      <pc:sldChg chg="addSp delSp modSp add mod ord modTransition delAnim modAnim">
        <pc:chgData name="Richard Jackson" userId="f7ce67c893012498" providerId="LiveId" clId="{6D2AE8BA-E2EF-4FDA-8851-F5B54E127DB0}" dt="2024-11-12T21:10:33.333" v="8518"/>
        <pc:sldMkLst>
          <pc:docMk/>
          <pc:sldMk cId="3913723915" sldId="337"/>
        </pc:sldMkLst>
        <pc:spChg chg="mod">
          <ac:chgData name="Richard Jackson" userId="f7ce67c893012498" providerId="LiveId" clId="{6D2AE8BA-E2EF-4FDA-8851-F5B54E127DB0}" dt="2024-11-12T21:09:00.607" v="8510"/>
          <ac:spMkLst>
            <pc:docMk/>
            <pc:sldMk cId="3913723915" sldId="337"/>
            <ac:spMk id="5" creationId="{223A88D4-AEF2-11DF-E3FB-53F024617791}"/>
          </ac:spMkLst>
        </pc:spChg>
        <pc:spChg chg="mod">
          <ac:chgData name="Richard Jackson" userId="f7ce67c893012498" providerId="LiveId" clId="{6D2AE8BA-E2EF-4FDA-8851-F5B54E127DB0}" dt="2024-11-12T21:09:00.607" v="8510"/>
          <ac:spMkLst>
            <pc:docMk/>
            <pc:sldMk cId="3913723915" sldId="337"/>
            <ac:spMk id="8" creationId="{BF477C01-DDB3-B14E-690C-165A46516E51}"/>
          </ac:spMkLst>
        </pc:spChg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0" creationId="{B68F132C-DD9A-3EE3-1B7A-3FF65AA4D147}"/>
          </ac:spMkLst>
        </pc:spChg>
        <pc:spChg chg="mod">
          <ac:chgData name="Richard Jackson" userId="f7ce67c893012498" providerId="LiveId" clId="{6D2AE8BA-E2EF-4FDA-8851-F5B54E127DB0}" dt="2024-11-07T23:32:17.730" v="6034"/>
          <ac:spMkLst>
            <pc:docMk/>
            <pc:sldMk cId="3913723915" sldId="337"/>
            <ac:spMk id="11" creationId="{1B31319E-1E4A-EEE9-B171-AA4A374CF314}"/>
          </ac:spMkLst>
        </pc:spChg>
        <pc:grpChg chg="add mod">
          <ac:chgData name="Richard Jackson" userId="f7ce67c893012498" providerId="LiveId" clId="{6D2AE8BA-E2EF-4FDA-8851-F5B54E127DB0}" dt="2024-11-12T21:09:00.607" v="8510"/>
          <ac:grpSpMkLst>
            <pc:docMk/>
            <pc:sldMk cId="3913723915" sldId="337"/>
            <ac:grpSpMk id="2" creationId="{63328FE5-2C72-B5E0-5475-A99BB9F10904}"/>
          </ac:grpSpMkLst>
        </pc:grpChg>
        <pc:grpChg chg="add del mod">
          <ac:chgData name="Richard Jackson" userId="f7ce67c893012498" providerId="LiveId" clId="{6D2AE8BA-E2EF-4FDA-8851-F5B54E127DB0}" dt="2024-11-07T23:32:37.538" v="6037" actId="478"/>
          <ac:grpSpMkLst>
            <pc:docMk/>
            <pc:sldMk cId="3913723915" sldId="337"/>
            <ac:grpSpMk id="9" creationId="{18022AAA-E162-3CB1-508A-3A42D6D7F2B0}"/>
          </ac:grpSpMkLst>
        </pc:grpChg>
        <pc:picChg chg="add del mod ord modCrop">
          <ac:chgData name="Richard Jackson" userId="f7ce67c893012498" providerId="LiveId" clId="{6D2AE8BA-E2EF-4FDA-8851-F5B54E127DB0}" dt="2024-11-07T23:35:20.948" v="6068" actId="1076"/>
          <ac:picMkLst>
            <pc:docMk/>
            <pc:sldMk cId="3913723915" sldId="337"/>
            <ac:picMk id="3" creationId="{FAB0C133-D56D-925B-88AF-6C9A4DA9E2B8}"/>
          </ac:picMkLst>
        </pc:picChg>
        <pc:picChg chg="add mod">
          <ac:chgData name="Richard Jackson" userId="f7ce67c893012498" providerId="LiveId" clId="{6D2AE8BA-E2EF-4FDA-8851-F5B54E127DB0}" dt="2024-11-07T23:31:29.122" v="6031" actId="1076"/>
          <ac:picMkLst>
            <pc:docMk/>
            <pc:sldMk cId="3913723915" sldId="337"/>
            <ac:picMk id="7" creationId="{FD3D23DC-C230-CE01-E888-2DE2506E0FA0}"/>
          </ac:picMkLst>
        </pc:picChg>
        <pc:picChg chg="del">
          <ac:chgData name="Richard Jackson" userId="f7ce67c893012498" providerId="LiveId" clId="{6D2AE8BA-E2EF-4FDA-8851-F5B54E127DB0}" dt="2024-11-07T23:31:14.798" v="6024" actId="478"/>
          <ac:picMkLst>
            <pc:docMk/>
            <pc:sldMk cId="3913723915" sldId="337"/>
            <ac:picMk id="8" creationId="{F828FF3B-4D06-AABF-248D-8994E8296AC3}"/>
          </ac:picMkLst>
        </pc:picChg>
        <pc:picChg chg="del">
          <ac:chgData name="Richard Jackson" userId="f7ce67c893012498" providerId="LiveId" clId="{6D2AE8BA-E2EF-4FDA-8851-F5B54E127DB0}" dt="2024-11-07T23:31:22.858" v="6027" actId="478"/>
          <ac:picMkLst>
            <pc:docMk/>
            <pc:sldMk cId="3913723915" sldId="337"/>
            <ac:picMk id="12" creationId="{E9DDC07E-339F-D82E-6520-DB0FEC1CB4AD}"/>
          </ac:picMkLst>
        </pc:picChg>
        <pc:picChg chg="add del mod modCrop">
          <ac:chgData name="Richard Jackson" userId="f7ce67c893012498" providerId="LiveId" clId="{6D2AE8BA-E2EF-4FDA-8851-F5B54E127DB0}" dt="2024-11-07T23:34:33.407" v="6057" actId="478"/>
          <ac:picMkLst>
            <pc:docMk/>
            <pc:sldMk cId="3913723915" sldId="337"/>
            <ac:picMk id="14" creationId="{F620A828-2D58-5D64-2E7C-1AFAB8B7C02E}"/>
          </ac:picMkLst>
        </pc:picChg>
        <pc:picChg chg="add mod">
          <ac:chgData name="Richard Jackson" userId="f7ce67c893012498" providerId="LiveId" clId="{6D2AE8BA-E2EF-4FDA-8851-F5B54E127DB0}" dt="2024-11-07T23:34:38.643" v="6058"/>
          <ac:picMkLst>
            <pc:docMk/>
            <pc:sldMk cId="3913723915" sldId="337"/>
            <ac:picMk id="15" creationId="{B41FFA23-E4B8-FCCB-9985-3CC99D99B69A}"/>
          </ac:picMkLst>
        </pc:picChg>
        <pc:cxnChg chg="mod">
          <ac:chgData name="Richard Jackson" userId="f7ce67c893012498" providerId="LiveId" clId="{6D2AE8BA-E2EF-4FDA-8851-F5B54E127DB0}" dt="2024-11-12T21:09:00.607" v="8510"/>
          <ac:cxnSpMkLst>
            <pc:docMk/>
            <pc:sldMk cId="3913723915" sldId="337"/>
            <ac:cxnSpMk id="9" creationId="{9BEDE058-68B3-C897-25A2-E6D76AC58F13}"/>
          </ac:cxnSpMkLst>
        </pc:cxnChg>
        <pc:cxnChg chg="mod">
          <ac:chgData name="Richard Jackson" userId="f7ce67c893012498" providerId="LiveId" clId="{6D2AE8BA-E2EF-4FDA-8851-F5B54E127DB0}" dt="2024-11-07T23:32:17.730" v="6034"/>
          <ac:cxnSpMkLst>
            <pc:docMk/>
            <pc:sldMk cId="3913723915" sldId="337"/>
            <ac:cxnSpMk id="13" creationId="{2EE80D03-2AE5-358E-F29D-7F6D7321731B}"/>
          </ac:cxnSpMkLst>
        </pc:cxnChg>
      </pc:sldChg>
      <pc:sldChg chg="addSp modSp new mod modTransition modAnim">
        <pc:chgData name="Richard Jackson" userId="f7ce67c893012498" providerId="LiveId" clId="{6D2AE8BA-E2EF-4FDA-8851-F5B54E127DB0}" dt="2024-11-14T18:15:03.797" v="9122" actId="14100"/>
        <pc:sldMkLst>
          <pc:docMk/>
          <pc:sldMk cId="187140049" sldId="338"/>
        </pc:sldMkLst>
        <pc:spChg chg="mod">
          <ac:chgData name="Richard Jackson" userId="f7ce67c893012498" providerId="LiveId" clId="{6D2AE8BA-E2EF-4FDA-8851-F5B54E127DB0}" dt="2024-11-14T18:14:51.780" v="9121" actId="20577"/>
          <ac:spMkLst>
            <pc:docMk/>
            <pc:sldMk cId="187140049" sldId="338"/>
            <ac:spMk id="2" creationId="{5F74591B-4A6F-3641-39F4-2307BB757D71}"/>
          </ac:spMkLst>
        </pc:spChg>
        <pc:spChg chg="mod">
          <ac:chgData name="Richard Jackson" userId="f7ce67c893012498" providerId="LiveId" clId="{6D2AE8BA-E2EF-4FDA-8851-F5B54E127DB0}" dt="2024-11-14T18:15:03.797" v="9122" actId="14100"/>
          <ac:spMkLst>
            <pc:docMk/>
            <pc:sldMk cId="187140049" sldId="338"/>
            <ac:spMk id="3" creationId="{A1176F43-B42A-CE8B-9F3D-B97C94499F82}"/>
          </ac:spMkLst>
        </pc:spChg>
        <pc:picChg chg="add mod">
          <ac:chgData name="Richard Jackson" userId="f7ce67c893012498" providerId="LiveId" clId="{6D2AE8BA-E2EF-4FDA-8851-F5B54E127DB0}" dt="2024-11-09T18:30:25.448" v="6805" actId="1076"/>
          <ac:picMkLst>
            <pc:docMk/>
            <pc:sldMk cId="187140049" sldId="338"/>
            <ac:picMk id="4" creationId="{B25BB42A-608E-240C-C8B1-C71EFA646193}"/>
          </ac:picMkLst>
        </pc:picChg>
      </pc:sldChg>
      <pc:sldChg chg="delSp modSp new mod">
        <pc:chgData name="Richard Jackson" userId="f7ce67c893012498" providerId="LiveId" clId="{6D2AE8BA-E2EF-4FDA-8851-F5B54E127DB0}" dt="2024-11-09T18:41:11.167" v="7129" actId="20577"/>
        <pc:sldMkLst>
          <pc:docMk/>
          <pc:sldMk cId="4022548008" sldId="339"/>
        </pc:sldMkLst>
        <pc:spChg chg="mod">
          <ac:chgData name="Richard Jackson" userId="f7ce67c893012498" providerId="LiveId" clId="{6D2AE8BA-E2EF-4FDA-8851-F5B54E127DB0}" dt="2024-11-09T18:41:11.167" v="7129" actId="20577"/>
          <ac:spMkLst>
            <pc:docMk/>
            <pc:sldMk cId="4022548008" sldId="339"/>
            <ac:spMk id="2" creationId="{39F93902-5724-5701-EC21-428FC44FDBAC}"/>
          </ac:spMkLst>
        </pc:spChg>
        <pc:spChg chg="del">
          <ac:chgData name="Richard Jackson" userId="f7ce67c893012498" providerId="LiveId" clId="{6D2AE8BA-E2EF-4FDA-8851-F5B54E127DB0}" dt="2024-11-09T18:27:50.868" v="6653" actId="478"/>
          <ac:spMkLst>
            <pc:docMk/>
            <pc:sldMk cId="4022548008" sldId="339"/>
            <ac:spMk id="3" creationId="{3BA39D6A-2003-7D52-FE7E-D549F7E642E4}"/>
          </ac:spMkLst>
        </pc:spChg>
      </pc:sldChg>
      <pc:sldChg chg="addSp delSp modSp new mod">
        <pc:chgData name="Richard Jackson" userId="f7ce67c893012498" providerId="LiveId" clId="{6D2AE8BA-E2EF-4FDA-8851-F5B54E127DB0}" dt="2024-11-09T18:35:23.512" v="6936" actId="1076"/>
        <pc:sldMkLst>
          <pc:docMk/>
          <pc:sldMk cId="2613876676" sldId="340"/>
        </pc:sldMkLst>
        <pc:spChg chg="mod">
          <ac:chgData name="Richard Jackson" userId="f7ce67c893012498" providerId="LiveId" clId="{6D2AE8BA-E2EF-4FDA-8851-F5B54E127DB0}" dt="2024-11-09T18:35:14.100" v="6934" actId="27636"/>
          <ac:spMkLst>
            <pc:docMk/>
            <pc:sldMk cId="2613876676" sldId="340"/>
            <ac:spMk id="2" creationId="{B591976A-F415-9BC1-9B75-C867A008DEC1}"/>
          </ac:spMkLst>
        </pc:spChg>
        <pc:spChg chg="del">
          <ac:chgData name="Richard Jackson" userId="f7ce67c893012498" providerId="LiveId" clId="{6D2AE8BA-E2EF-4FDA-8851-F5B54E127DB0}" dt="2024-11-09T18:35:08.544" v="6929" actId="478"/>
          <ac:spMkLst>
            <pc:docMk/>
            <pc:sldMk cId="2613876676" sldId="340"/>
            <ac:spMk id="3" creationId="{A3539BF9-EE97-9D93-D611-23F6E4897490}"/>
          </ac:spMkLst>
        </pc:spChg>
        <pc:picChg chg="add mod">
          <ac:chgData name="Richard Jackson" userId="f7ce67c893012498" providerId="LiveId" clId="{6D2AE8BA-E2EF-4FDA-8851-F5B54E127DB0}" dt="2024-11-09T18:35:23.512" v="6936" actId="1076"/>
          <ac:picMkLst>
            <pc:docMk/>
            <pc:sldMk cId="2613876676" sldId="340"/>
            <ac:picMk id="5" creationId="{02115CAC-F1EF-FDB8-E1D4-2E974219B0AC}"/>
          </ac:picMkLst>
        </pc:picChg>
      </pc:sldChg>
      <pc:sldChg chg="delSp add mod modTransition">
        <pc:chgData name="Richard Jackson" userId="f7ce67c893012498" providerId="LiveId" clId="{6D2AE8BA-E2EF-4FDA-8851-F5B54E127DB0}" dt="2024-11-09T19:07:22.002" v="7827" actId="478"/>
        <pc:sldMkLst>
          <pc:docMk/>
          <pc:sldMk cId="1618141975" sldId="341"/>
        </pc:sldMkLst>
        <pc:spChg chg="del">
          <ac:chgData name="Richard Jackson" userId="f7ce67c893012498" providerId="LiveId" clId="{6D2AE8BA-E2EF-4FDA-8851-F5B54E127DB0}" dt="2024-11-09T19:07:22.002" v="7827" actId="478"/>
          <ac:spMkLst>
            <pc:docMk/>
            <pc:sldMk cId="1618141975" sldId="341"/>
            <ac:spMk id="15" creationId="{2BAB9B5F-A8A1-C032-8945-1B9854366112}"/>
          </ac:spMkLst>
        </pc:spChg>
      </pc:sldChg>
      <pc:sldChg chg="delSp modSp new mod">
        <pc:chgData name="Richard Jackson" userId="f7ce67c893012498" providerId="LiveId" clId="{6D2AE8BA-E2EF-4FDA-8851-F5B54E127DB0}" dt="2024-11-09T18:41:34.680" v="7137" actId="20577"/>
        <pc:sldMkLst>
          <pc:docMk/>
          <pc:sldMk cId="3118765899" sldId="342"/>
        </pc:sldMkLst>
        <pc:spChg chg="mod">
          <ac:chgData name="Richard Jackson" userId="f7ce67c893012498" providerId="LiveId" clId="{6D2AE8BA-E2EF-4FDA-8851-F5B54E127DB0}" dt="2024-11-09T18:41:34.680" v="7137" actId="20577"/>
          <ac:spMkLst>
            <pc:docMk/>
            <pc:sldMk cId="3118765899" sldId="342"/>
            <ac:spMk id="2" creationId="{6118E5AE-C2CD-0208-6228-013BD524CEA2}"/>
          </ac:spMkLst>
        </pc:spChg>
        <pc:spChg chg="del">
          <ac:chgData name="Richard Jackson" userId="f7ce67c893012498" providerId="LiveId" clId="{6D2AE8BA-E2EF-4FDA-8851-F5B54E127DB0}" dt="2024-11-09T18:38:16.839" v="6956" actId="478"/>
          <ac:spMkLst>
            <pc:docMk/>
            <pc:sldMk cId="3118765899" sldId="342"/>
            <ac:spMk id="3" creationId="{387A23CD-D7AC-5084-68EF-78019A36AD99}"/>
          </ac:spMkLst>
        </pc:spChg>
      </pc:sldChg>
      <pc:sldChg chg="addSp delSp modSp add del mod">
        <pc:chgData name="Richard Jackson" userId="f7ce67c893012498" providerId="LiveId" clId="{6D2AE8BA-E2EF-4FDA-8851-F5B54E127DB0}" dt="2024-11-12T20:42:47.771" v="8161" actId="2696"/>
        <pc:sldMkLst>
          <pc:docMk/>
          <pc:sldMk cId="938107432" sldId="343"/>
        </pc:sldMkLst>
        <pc:spChg chg="mod">
          <ac:chgData name="Richard Jackson" userId="f7ce67c893012498" providerId="LiveId" clId="{6D2AE8BA-E2EF-4FDA-8851-F5B54E127DB0}" dt="2024-11-09T18:48:02.423" v="7243" actId="20577"/>
          <ac:spMkLst>
            <pc:docMk/>
            <pc:sldMk cId="938107432" sldId="343"/>
            <ac:spMk id="10" creationId="{F376FA72-4ECB-7A8F-6921-8C8293693472}"/>
          </ac:spMkLst>
        </pc:spChg>
        <pc:picChg chg="add del mod">
          <ac:chgData name="Richard Jackson" userId="f7ce67c893012498" providerId="LiveId" clId="{6D2AE8BA-E2EF-4FDA-8851-F5B54E127DB0}" dt="2024-11-09T18:48:30.330" v="7248" actId="478"/>
          <ac:picMkLst>
            <pc:docMk/>
            <pc:sldMk cId="938107432" sldId="343"/>
            <ac:picMk id="3" creationId="{3B7BCE3B-06C2-E3BF-B178-B53132AE9DBA}"/>
          </ac:picMkLst>
        </pc:picChg>
        <pc:picChg chg="add mod">
          <ac:chgData name="Richard Jackson" userId="f7ce67c893012498" providerId="LiveId" clId="{6D2AE8BA-E2EF-4FDA-8851-F5B54E127DB0}" dt="2024-11-09T18:48:38.651" v="7252" actId="1076"/>
          <ac:picMkLst>
            <pc:docMk/>
            <pc:sldMk cId="938107432" sldId="343"/>
            <ac:picMk id="5" creationId="{4F9311EC-578B-81A4-4459-76B7EAE8FA61}"/>
          </ac:picMkLst>
        </pc:picChg>
        <pc:picChg chg="del">
          <ac:chgData name="Richard Jackson" userId="f7ce67c893012498" providerId="LiveId" clId="{6D2AE8BA-E2EF-4FDA-8851-F5B54E127DB0}" dt="2024-11-09T18:48:06.297" v="7246" actId="478"/>
          <ac:picMkLst>
            <pc:docMk/>
            <pc:sldMk cId="938107432" sldId="343"/>
            <ac:picMk id="6" creationId="{2C6AD5A8-7A06-62C7-BE9D-A445D909FA61}"/>
          </ac:picMkLst>
        </pc:picChg>
        <pc:picChg chg="del">
          <ac:chgData name="Richard Jackson" userId="f7ce67c893012498" providerId="LiveId" clId="{6D2AE8BA-E2EF-4FDA-8851-F5B54E127DB0}" dt="2024-11-09T18:48:04.301" v="7244" actId="478"/>
          <ac:picMkLst>
            <pc:docMk/>
            <pc:sldMk cId="938107432" sldId="343"/>
            <ac:picMk id="8" creationId="{FCC54ABD-4E97-C26F-FC7B-81516D300024}"/>
          </ac:picMkLst>
        </pc:picChg>
        <pc:picChg chg="add mod">
          <ac:chgData name="Richard Jackson" userId="f7ce67c893012498" providerId="LiveId" clId="{6D2AE8BA-E2EF-4FDA-8851-F5B54E127DB0}" dt="2024-11-09T18:48:53.451" v="7258" actId="1076"/>
          <ac:picMkLst>
            <pc:docMk/>
            <pc:sldMk cId="938107432" sldId="343"/>
            <ac:picMk id="11" creationId="{2944928C-DB42-81D4-A124-BE29C0342628}"/>
          </ac:picMkLst>
        </pc:picChg>
      </pc:sldChg>
      <pc:sldChg chg="addSp delSp modSp add mod">
        <pc:chgData name="Richard Jackson" userId="f7ce67c893012498" providerId="LiveId" clId="{6D2AE8BA-E2EF-4FDA-8851-F5B54E127DB0}" dt="2024-11-09T18:49:30.970" v="7267" actId="20577"/>
        <pc:sldMkLst>
          <pc:docMk/>
          <pc:sldMk cId="69280707" sldId="344"/>
        </pc:sldMkLst>
        <pc:spChg chg="mod">
          <ac:chgData name="Richard Jackson" userId="f7ce67c893012498" providerId="LiveId" clId="{6D2AE8BA-E2EF-4FDA-8851-F5B54E127DB0}" dt="2024-11-09T18:49:30.970" v="7267" actId="20577"/>
          <ac:spMkLst>
            <pc:docMk/>
            <pc:sldMk cId="69280707" sldId="344"/>
            <ac:spMk id="10" creationId="{3F0A114E-4124-80CD-8993-126CECDAE474}"/>
          </ac:spMkLst>
        </pc:spChg>
        <pc:picChg chg="add mod">
          <ac:chgData name="Richard Jackson" userId="f7ce67c893012498" providerId="LiveId" clId="{6D2AE8BA-E2EF-4FDA-8851-F5B54E127DB0}" dt="2024-11-09T18:46:28.048" v="7226" actId="1076"/>
          <ac:picMkLst>
            <pc:docMk/>
            <pc:sldMk cId="69280707" sldId="344"/>
            <ac:picMk id="3" creationId="{1E33921E-D145-2D65-4333-F41D70D3FA94}"/>
          </ac:picMkLst>
        </pc:picChg>
        <pc:picChg chg="add mod">
          <ac:chgData name="Richard Jackson" userId="f7ce67c893012498" providerId="LiveId" clId="{6D2AE8BA-E2EF-4FDA-8851-F5B54E127DB0}" dt="2024-11-09T18:46:41.232" v="7231" actId="1076"/>
          <ac:picMkLst>
            <pc:docMk/>
            <pc:sldMk cId="69280707" sldId="344"/>
            <ac:picMk id="5" creationId="{A615313C-2471-4847-368A-FD0D32BDF25D}"/>
          </ac:picMkLst>
        </pc:picChg>
        <pc:picChg chg="del">
          <ac:chgData name="Richard Jackson" userId="f7ce67c893012498" providerId="LiveId" clId="{6D2AE8BA-E2EF-4FDA-8851-F5B54E127DB0}" dt="2024-11-09T18:46:21.745" v="7222" actId="478"/>
          <ac:picMkLst>
            <pc:docMk/>
            <pc:sldMk cId="69280707" sldId="344"/>
            <ac:picMk id="6" creationId="{4CBF8B03-5140-2F74-773B-99A4B5CC0280}"/>
          </ac:picMkLst>
        </pc:picChg>
        <pc:picChg chg="del">
          <ac:chgData name="Richard Jackson" userId="f7ce67c893012498" providerId="LiveId" clId="{6D2AE8BA-E2EF-4FDA-8851-F5B54E127DB0}" dt="2024-11-09T18:46:34.372" v="7227" actId="478"/>
          <ac:picMkLst>
            <pc:docMk/>
            <pc:sldMk cId="69280707" sldId="344"/>
            <ac:picMk id="8" creationId="{6F7F4BEE-4BA1-63C2-8D17-2D84AA08B8D3}"/>
          </ac:picMkLst>
        </pc:picChg>
      </pc:sldChg>
      <pc:sldChg chg="addSp delSp modSp new mod ord">
        <pc:chgData name="Richard Jackson" userId="f7ce67c893012498" providerId="LiveId" clId="{6D2AE8BA-E2EF-4FDA-8851-F5B54E127DB0}" dt="2024-11-09T18:49:18.041" v="7262" actId="1076"/>
        <pc:sldMkLst>
          <pc:docMk/>
          <pc:sldMk cId="3944418915" sldId="345"/>
        </pc:sldMkLst>
        <pc:spChg chg="del">
          <ac:chgData name="Richard Jackson" userId="f7ce67c893012498" providerId="LiveId" clId="{6D2AE8BA-E2EF-4FDA-8851-F5B54E127DB0}" dt="2024-11-09T18:44:13.486" v="7174" actId="478"/>
          <ac:spMkLst>
            <pc:docMk/>
            <pc:sldMk cId="3944418915" sldId="345"/>
            <ac:spMk id="2" creationId="{35044B4B-7CB7-0BCF-5B42-3CE593463264}"/>
          </ac:spMkLst>
        </pc:spChg>
        <pc:spChg chg="del">
          <ac:chgData name="Richard Jackson" userId="f7ce67c893012498" providerId="LiveId" clId="{6D2AE8BA-E2EF-4FDA-8851-F5B54E127DB0}" dt="2024-11-09T18:44:14.467" v="7175" actId="478"/>
          <ac:spMkLst>
            <pc:docMk/>
            <pc:sldMk cId="3944418915" sldId="345"/>
            <ac:spMk id="3" creationId="{A77AB616-9534-B7C9-AF98-A028D2A333B7}"/>
          </ac:spMkLst>
        </pc:spChg>
        <pc:spChg chg="add mod">
          <ac:chgData name="Richard Jackson" userId="f7ce67c893012498" providerId="LiveId" clId="{6D2AE8BA-E2EF-4FDA-8851-F5B54E127DB0}" dt="2024-11-09T18:45:48.554" v="7205" actId="20577"/>
          <ac:spMkLst>
            <pc:docMk/>
            <pc:sldMk cId="3944418915" sldId="345"/>
            <ac:spMk id="9" creationId="{3FC5F339-343B-2F8B-F1F0-06F9D0E00BB5}"/>
          </ac:spMkLst>
        </pc:spChg>
        <pc:picChg chg="add mod">
          <ac:chgData name="Richard Jackson" userId="f7ce67c893012498" providerId="LiveId" clId="{6D2AE8BA-E2EF-4FDA-8851-F5B54E127DB0}" dt="2024-11-09T18:49:14.465" v="7261" actId="1076"/>
          <ac:picMkLst>
            <pc:docMk/>
            <pc:sldMk cId="3944418915" sldId="345"/>
            <ac:picMk id="5" creationId="{8F068076-654E-6223-176C-626A221C4D9F}"/>
          </ac:picMkLst>
        </pc:picChg>
        <pc:picChg chg="add mod">
          <ac:chgData name="Richard Jackson" userId="f7ce67c893012498" providerId="LiveId" clId="{6D2AE8BA-E2EF-4FDA-8851-F5B54E127DB0}" dt="2024-11-09T18:49:18.041" v="7262" actId="1076"/>
          <ac:picMkLst>
            <pc:docMk/>
            <pc:sldMk cId="3944418915" sldId="345"/>
            <ac:picMk id="7" creationId="{A051C89E-C98B-6D46-89D9-A685A51419C6}"/>
          </ac:picMkLst>
        </pc:picChg>
        <pc:cxnChg chg="add mod">
          <ac:chgData name="Richard Jackson" userId="f7ce67c893012498" providerId="LiveId" clId="{6D2AE8BA-E2EF-4FDA-8851-F5B54E127DB0}" dt="2024-11-09T18:44:29.865" v="7180"/>
          <ac:cxnSpMkLst>
            <pc:docMk/>
            <pc:sldMk cId="3944418915" sldId="345"/>
            <ac:cxnSpMk id="8" creationId="{3B9571F2-93F0-1EC9-D4E7-DF894EAE9E3D}"/>
          </ac:cxnSpMkLst>
        </pc:cxnChg>
      </pc:sldChg>
      <pc:sldChg chg="modSp add mod">
        <pc:chgData name="Richard Jackson" userId="f7ce67c893012498" providerId="LiveId" clId="{6D2AE8BA-E2EF-4FDA-8851-F5B54E127DB0}" dt="2024-11-12T21:07:53.770" v="8509" actId="732"/>
        <pc:sldMkLst>
          <pc:docMk/>
          <pc:sldMk cId="2668880686" sldId="346"/>
        </pc:sldMkLst>
        <pc:picChg chg="mod modCrop">
          <ac:chgData name="Richard Jackson" userId="f7ce67c893012498" providerId="LiveId" clId="{6D2AE8BA-E2EF-4FDA-8851-F5B54E127DB0}" dt="2024-11-12T21:07:53.770" v="8509" actId="732"/>
          <ac:picMkLst>
            <pc:docMk/>
            <pc:sldMk cId="2668880686" sldId="346"/>
            <ac:picMk id="9" creationId="{66789EE8-4F39-4864-23BD-5013924DCD58}"/>
          </ac:picMkLst>
        </pc:picChg>
      </pc:sldChg>
      <pc:sldChg chg="addSp delSp modSp add mod modTransition addAnim delAnim">
        <pc:chgData name="Richard Jackson" userId="f7ce67c893012498" providerId="LiveId" clId="{6D2AE8BA-E2EF-4FDA-8851-F5B54E127DB0}" dt="2024-11-14T18:18:54.819" v="9126" actId="478"/>
        <pc:sldMkLst>
          <pc:docMk/>
          <pc:sldMk cId="3652771818" sldId="347"/>
        </pc:sldMkLst>
        <pc:spChg chg="add del mod">
          <ac:chgData name="Richard Jackson" userId="f7ce67c893012498" providerId="LiveId" clId="{6D2AE8BA-E2EF-4FDA-8851-F5B54E127DB0}" dt="2024-11-14T18:18:54.819" v="9126" actId="478"/>
          <ac:spMkLst>
            <pc:docMk/>
            <pc:sldMk cId="3652771818" sldId="347"/>
            <ac:spMk id="4" creationId="{2B38B351-5A76-148D-3D8B-AEDCE21DDB6E}"/>
          </ac:spMkLst>
        </pc:spChg>
        <pc:spChg chg="del">
          <ac:chgData name="Richard Jackson" userId="f7ce67c893012498" providerId="LiveId" clId="{6D2AE8BA-E2EF-4FDA-8851-F5B54E127DB0}" dt="2024-11-09T19:08:23.146" v="7847" actId="478"/>
          <ac:spMkLst>
            <pc:docMk/>
            <pc:sldMk cId="3652771818" sldId="347"/>
            <ac:spMk id="4" creationId="{B795F4BB-0A50-3ABE-2C4D-6D0406449242}"/>
          </ac:spMkLst>
        </pc:spChg>
        <pc:spChg chg="del">
          <ac:chgData name="Richard Jackson" userId="f7ce67c893012498" providerId="LiveId" clId="{6D2AE8BA-E2EF-4FDA-8851-F5B54E127DB0}" dt="2024-11-09T19:08:26.248" v="7850" actId="478"/>
          <ac:spMkLst>
            <pc:docMk/>
            <pc:sldMk cId="3652771818" sldId="347"/>
            <ac:spMk id="8" creationId="{00A1520B-F84E-F230-D65E-5FDE748396BF}"/>
          </ac:spMkLst>
        </pc:spChg>
        <pc:spChg chg="del">
          <ac:chgData name="Richard Jackson" userId="f7ce67c893012498" providerId="LiveId" clId="{6D2AE8BA-E2EF-4FDA-8851-F5B54E127DB0}" dt="2024-11-09T19:08:21.305" v="7845" actId="478"/>
          <ac:spMkLst>
            <pc:docMk/>
            <pc:sldMk cId="3652771818" sldId="347"/>
            <ac:spMk id="9" creationId="{B42CF93B-6302-1462-4581-FCCF06ED0270}"/>
          </ac:spMkLst>
        </pc:spChg>
        <pc:spChg chg="del">
          <ac:chgData name="Richard Jackson" userId="f7ce67c893012498" providerId="LiveId" clId="{6D2AE8BA-E2EF-4FDA-8851-F5B54E127DB0}" dt="2024-11-09T19:08:22.347" v="7846" actId="478"/>
          <ac:spMkLst>
            <pc:docMk/>
            <pc:sldMk cId="3652771818" sldId="347"/>
            <ac:spMk id="10" creationId="{F89830CA-FA15-78E9-56A9-570423E460AF}"/>
          </ac:spMkLst>
        </pc:spChg>
        <pc:spChg chg="del">
          <ac:chgData name="Richard Jackson" userId="f7ce67c893012498" providerId="LiveId" clId="{6D2AE8BA-E2EF-4FDA-8851-F5B54E127DB0}" dt="2024-11-09T19:08:24.939" v="7849" actId="478"/>
          <ac:spMkLst>
            <pc:docMk/>
            <pc:sldMk cId="3652771818" sldId="347"/>
            <ac:spMk id="11" creationId="{232B14C1-88B6-E96A-7545-7723D1C11B47}"/>
          </ac:spMkLst>
        </pc:spChg>
        <pc:spChg chg="add del mod">
          <ac:chgData name="Richard Jackson" userId="f7ce67c893012498" providerId="LiveId" clId="{6D2AE8BA-E2EF-4FDA-8851-F5B54E127DB0}" dt="2024-11-09T19:09:36.895" v="7871" actId="478"/>
          <ac:spMkLst>
            <pc:docMk/>
            <pc:sldMk cId="3652771818" sldId="347"/>
            <ac:spMk id="12" creationId="{19C059D2-8321-B11C-5E98-DFB03EEDE08A}"/>
          </ac:spMkLst>
        </pc:spChg>
        <pc:spChg chg="add del mod">
          <ac:chgData name="Richard Jackson" userId="f7ce67c893012498" providerId="LiveId" clId="{6D2AE8BA-E2EF-4FDA-8851-F5B54E127DB0}" dt="2024-11-14T18:18:52.249" v="9125" actId="478"/>
          <ac:spMkLst>
            <pc:docMk/>
            <pc:sldMk cId="3652771818" sldId="347"/>
            <ac:spMk id="13" creationId="{B0ED63FB-7FF8-CD0F-CCD3-8E04D59722DB}"/>
          </ac:spMkLst>
        </pc:spChg>
        <pc:picChg chg="add del mod modCrop">
          <ac:chgData name="Richard Jackson" userId="f7ce67c893012498" providerId="LiveId" clId="{6D2AE8BA-E2EF-4FDA-8851-F5B54E127DB0}" dt="2024-11-09T19:10:46.163" v="7883" actId="478"/>
          <ac:picMkLst>
            <pc:docMk/>
            <pc:sldMk cId="3652771818" sldId="347"/>
            <ac:picMk id="2" creationId="{D3B9D91D-006B-E57A-611E-80CCCC8622D6}"/>
          </ac:picMkLst>
        </pc:picChg>
        <pc:picChg chg="add mod modCrop">
          <ac:chgData name="Richard Jackson" userId="f7ce67c893012498" providerId="LiveId" clId="{6D2AE8BA-E2EF-4FDA-8851-F5B54E127DB0}" dt="2024-11-09T19:11:04.593" v="7892" actId="1076"/>
          <ac:picMkLst>
            <pc:docMk/>
            <pc:sldMk cId="3652771818" sldId="347"/>
            <ac:picMk id="3" creationId="{37CDFFFB-D855-242E-8CE3-1090BBC33A3C}"/>
          </ac:picMkLst>
        </pc:picChg>
        <pc:picChg chg="del mod modCrop">
          <ac:chgData name="Richard Jackson" userId="f7ce67c893012498" providerId="LiveId" clId="{6D2AE8BA-E2EF-4FDA-8851-F5B54E127DB0}" dt="2024-11-09T19:10:44.100" v="7882" actId="478"/>
          <ac:picMkLst>
            <pc:docMk/>
            <pc:sldMk cId="3652771818" sldId="347"/>
            <ac:picMk id="5" creationId="{B50462E1-221C-290B-B616-3C8FC1A6643A}"/>
          </ac:picMkLst>
        </pc:picChg>
        <pc:picChg chg="del">
          <ac:chgData name="Richard Jackson" userId="f7ce67c893012498" providerId="LiveId" clId="{6D2AE8BA-E2EF-4FDA-8851-F5B54E127DB0}" dt="2024-11-09T19:08:18.830" v="7844" actId="478"/>
          <ac:picMkLst>
            <pc:docMk/>
            <pc:sldMk cId="3652771818" sldId="347"/>
            <ac:picMk id="6" creationId="{AC61F95E-67A1-B944-C671-B217162DA127}"/>
          </ac:picMkLst>
        </pc:picChg>
        <pc:cxnChg chg="del">
          <ac:chgData name="Richard Jackson" userId="f7ce67c893012498" providerId="LiveId" clId="{6D2AE8BA-E2EF-4FDA-8851-F5B54E127DB0}" dt="2024-11-09T19:08:24.093" v="7848" actId="478"/>
          <ac:cxnSpMkLst>
            <pc:docMk/>
            <pc:sldMk cId="3652771818" sldId="347"/>
            <ac:cxnSpMk id="7" creationId="{20F64644-34EE-FF9A-2092-EC9DF116B9A0}"/>
          </ac:cxnSpMkLst>
        </pc:cxnChg>
      </pc:sldChg>
      <pc:sldChg chg="add">
        <pc:chgData name="Richard Jackson" userId="f7ce67c893012498" providerId="LiveId" clId="{6D2AE8BA-E2EF-4FDA-8851-F5B54E127DB0}" dt="2024-11-12T20:35:11.213" v="8151"/>
        <pc:sldMkLst>
          <pc:docMk/>
          <pc:sldMk cId="169130002" sldId="348"/>
        </pc:sldMkLst>
      </pc:sldChg>
      <pc:sldChg chg="delSp new del mod">
        <pc:chgData name="Richard Jackson" userId="f7ce67c893012498" providerId="LiveId" clId="{6D2AE8BA-E2EF-4FDA-8851-F5B54E127DB0}" dt="2024-11-12T20:01:52.905" v="8062" actId="2696"/>
        <pc:sldMkLst>
          <pc:docMk/>
          <pc:sldMk cId="1961480638" sldId="348"/>
        </pc:sldMkLst>
        <pc:spChg chg="del">
          <ac:chgData name="Richard Jackson" userId="f7ce67c893012498" providerId="LiveId" clId="{6D2AE8BA-E2EF-4FDA-8851-F5B54E127DB0}" dt="2024-11-12T19:58:28.611" v="8060" actId="478"/>
          <ac:spMkLst>
            <pc:docMk/>
            <pc:sldMk cId="1961480638" sldId="348"/>
            <ac:spMk id="2" creationId="{2213FB76-A587-A966-DBA3-CC860D75EE13}"/>
          </ac:spMkLst>
        </pc:spChg>
        <pc:spChg chg="del">
          <ac:chgData name="Richard Jackson" userId="f7ce67c893012498" providerId="LiveId" clId="{6D2AE8BA-E2EF-4FDA-8851-F5B54E127DB0}" dt="2024-11-12T19:58:28.190" v="8059" actId="478"/>
          <ac:spMkLst>
            <pc:docMk/>
            <pc:sldMk cId="1961480638" sldId="348"/>
            <ac:spMk id="3" creationId="{93064203-385E-8B85-7585-373A5623F349}"/>
          </ac:spMkLst>
        </pc:spChg>
        <pc:spChg chg="del">
          <ac:chgData name="Richard Jackson" userId="f7ce67c893012498" providerId="LiveId" clId="{6D2AE8BA-E2EF-4FDA-8851-F5B54E127DB0}" dt="2024-11-12T19:58:29.313" v="8061" actId="478"/>
          <ac:spMkLst>
            <pc:docMk/>
            <pc:sldMk cId="1961480638" sldId="348"/>
            <ac:spMk id="4" creationId="{3524B6C4-F3D3-FA19-54A0-085C2B6D18D6}"/>
          </ac:spMkLst>
        </pc:spChg>
      </pc:sldChg>
      <pc:sldChg chg="addSp delSp modSp new mod">
        <pc:chgData name="Richard Jackson" userId="f7ce67c893012498" providerId="LiveId" clId="{6D2AE8BA-E2EF-4FDA-8851-F5B54E127DB0}" dt="2024-11-12T21:12:59.899" v="8519" actId="732"/>
        <pc:sldMkLst>
          <pc:docMk/>
          <pc:sldMk cId="2293532234" sldId="349"/>
        </pc:sldMkLst>
        <pc:spChg chg="mod">
          <ac:chgData name="Richard Jackson" userId="f7ce67c893012498" providerId="LiveId" clId="{6D2AE8BA-E2EF-4FDA-8851-F5B54E127DB0}" dt="2024-11-12T20:50:57.794" v="8187" actId="20577"/>
          <ac:spMkLst>
            <pc:docMk/>
            <pc:sldMk cId="2293532234" sldId="349"/>
            <ac:spMk id="2" creationId="{917848F5-24E7-32FD-86E8-63FFB9D1DE5E}"/>
          </ac:spMkLst>
        </pc:spChg>
        <pc:spChg chg="del">
          <ac:chgData name="Richard Jackson" userId="f7ce67c893012498" providerId="LiveId" clId="{6D2AE8BA-E2EF-4FDA-8851-F5B54E127DB0}" dt="2024-11-12T20:50:59.937" v="8188" actId="478"/>
          <ac:spMkLst>
            <pc:docMk/>
            <pc:sldMk cId="2293532234" sldId="349"/>
            <ac:spMk id="3" creationId="{DB21D97E-52F8-679B-D0FA-57E7969629D0}"/>
          </ac:spMkLst>
        </pc:spChg>
        <pc:spChg chg="add mod">
          <ac:chgData name="Richard Jackson" userId="f7ce67c893012498" providerId="LiveId" clId="{6D2AE8BA-E2EF-4FDA-8851-F5B54E127DB0}" dt="2024-11-12T20:56:14.059" v="8223" actId="1076"/>
          <ac:spMkLst>
            <pc:docMk/>
            <pc:sldMk cId="2293532234" sldId="349"/>
            <ac:spMk id="10" creationId="{A01B1836-82F5-2B11-42AC-F1D44D828083}"/>
          </ac:spMkLst>
        </pc:spChg>
        <pc:spChg chg="add mod">
          <ac:chgData name="Richard Jackson" userId="f7ce67c893012498" providerId="LiveId" clId="{6D2AE8BA-E2EF-4FDA-8851-F5B54E127DB0}" dt="2024-11-12T20:56:17.044" v="8224" actId="1076"/>
          <ac:spMkLst>
            <pc:docMk/>
            <pc:sldMk cId="2293532234" sldId="349"/>
            <ac:spMk id="11" creationId="{238DF62D-926D-0957-8268-40727F82DEC4}"/>
          </ac:spMkLst>
        </pc:spChg>
        <pc:picChg chg="add mod">
          <ac:chgData name="Richard Jackson" userId="f7ce67c893012498" providerId="LiveId" clId="{6D2AE8BA-E2EF-4FDA-8851-F5B54E127DB0}" dt="2024-11-12T20:56:11.917" v="8222" actId="1076"/>
          <ac:picMkLst>
            <pc:docMk/>
            <pc:sldMk cId="2293532234" sldId="349"/>
            <ac:picMk id="5" creationId="{524D187D-D62A-7594-1396-A3DA52FAFCEF}"/>
          </ac:picMkLst>
        </pc:picChg>
        <pc:picChg chg="add mod">
          <ac:chgData name="Richard Jackson" userId="f7ce67c893012498" providerId="LiveId" clId="{6D2AE8BA-E2EF-4FDA-8851-F5B54E127DB0}" dt="2024-11-12T20:55:59.233" v="8219" actId="1076"/>
          <ac:picMkLst>
            <pc:docMk/>
            <pc:sldMk cId="2293532234" sldId="349"/>
            <ac:picMk id="7" creationId="{58ECADB4-501A-1F4C-0E94-125072B7D98C}"/>
          </ac:picMkLst>
        </pc:picChg>
        <pc:picChg chg="add mod modCrop">
          <ac:chgData name="Richard Jackson" userId="f7ce67c893012498" providerId="LiveId" clId="{6D2AE8BA-E2EF-4FDA-8851-F5B54E127DB0}" dt="2024-11-12T21:12:59.899" v="8519" actId="732"/>
          <ac:picMkLst>
            <pc:docMk/>
            <pc:sldMk cId="2293532234" sldId="349"/>
            <ac:picMk id="9" creationId="{231EA8B6-E272-AFB4-8604-3FB82FC5E7A5}"/>
          </ac:picMkLst>
        </pc:picChg>
      </pc:sldChg>
      <pc:sldChg chg="addSp delSp modSp new mod">
        <pc:chgData name="Richard Jackson" userId="f7ce67c893012498" providerId="LiveId" clId="{6D2AE8BA-E2EF-4FDA-8851-F5B54E127DB0}" dt="2024-11-12T21:03:18.858" v="8463" actId="1076"/>
        <pc:sldMkLst>
          <pc:docMk/>
          <pc:sldMk cId="3745416789" sldId="350"/>
        </pc:sldMkLst>
        <pc:spChg chg="mod">
          <ac:chgData name="Richard Jackson" userId="f7ce67c893012498" providerId="LiveId" clId="{6D2AE8BA-E2EF-4FDA-8851-F5B54E127DB0}" dt="2024-11-12T20:58:28.128" v="8241" actId="20577"/>
          <ac:spMkLst>
            <pc:docMk/>
            <pc:sldMk cId="3745416789" sldId="350"/>
            <ac:spMk id="2" creationId="{D946FD8D-DC93-EED3-72E2-85EECB86B16E}"/>
          </ac:spMkLst>
        </pc:spChg>
        <pc:spChg chg="del">
          <ac:chgData name="Richard Jackson" userId="f7ce67c893012498" providerId="LiveId" clId="{6D2AE8BA-E2EF-4FDA-8851-F5B54E127DB0}" dt="2024-11-12T20:58:29.672" v="8242" actId="478"/>
          <ac:spMkLst>
            <pc:docMk/>
            <pc:sldMk cId="3745416789" sldId="350"/>
            <ac:spMk id="3" creationId="{378ECB96-2A57-2658-0E36-1138C47EFB69}"/>
          </ac:spMkLst>
        </pc:spChg>
        <pc:spChg chg="add mod">
          <ac:chgData name="Richard Jackson" userId="f7ce67c893012498" providerId="LiveId" clId="{6D2AE8BA-E2EF-4FDA-8851-F5B54E127DB0}" dt="2024-11-12T21:03:18.858" v="8463" actId="1076"/>
          <ac:spMkLst>
            <pc:docMk/>
            <pc:sldMk cId="3745416789" sldId="350"/>
            <ac:spMk id="8" creationId="{39FC9790-25A5-74E0-B19E-6E1C3F36207A}"/>
          </ac:spMkLst>
        </pc:spChg>
        <pc:picChg chg="add del mod">
          <ac:chgData name="Richard Jackson" userId="f7ce67c893012498" providerId="LiveId" clId="{6D2AE8BA-E2EF-4FDA-8851-F5B54E127DB0}" dt="2024-11-12T21:00:26.223" v="8257" actId="21"/>
          <ac:picMkLst>
            <pc:docMk/>
            <pc:sldMk cId="3745416789" sldId="350"/>
            <ac:picMk id="5" creationId="{AC7ED371-2C36-27FC-956E-2B854B08EE76}"/>
          </ac:picMkLst>
        </pc:picChg>
        <pc:picChg chg="add mod">
          <ac:chgData name="Richard Jackson" userId="f7ce67c893012498" providerId="LiveId" clId="{6D2AE8BA-E2EF-4FDA-8851-F5B54E127DB0}" dt="2024-11-12T21:03:17.056" v="8462" actId="1076"/>
          <ac:picMkLst>
            <pc:docMk/>
            <pc:sldMk cId="3745416789" sldId="350"/>
            <ac:picMk id="7" creationId="{2DCF81CA-221E-C6A0-D510-D1685D949807}"/>
          </ac:picMkLst>
        </pc:picChg>
      </pc:sldChg>
      <pc:sldChg chg="addSp delSp modSp new mod">
        <pc:chgData name="Richard Jackson" userId="f7ce67c893012498" providerId="LiveId" clId="{6D2AE8BA-E2EF-4FDA-8851-F5B54E127DB0}" dt="2024-11-12T21:02:25.124" v="8353" actId="122"/>
        <pc:sldMkLst>
          <pc:docMk/>
          <pc:sldMk cId="65313058" sldId="351"/>
        </pc:sldMkLst>
        <pc:spChg chg="mod">
          <ac:chgData name="Richard Jackson" userId="f7ce67c893012498" providerId="LiveId" clId="{6D2AE8BA-E2EF-4FDA-8851-F5B54E127DB0}" dt="2024-11-12T21:00:43.596" v="8265" actId="1076"/>
          <ac:spMkLst>
            <pc:docMk/>
            <pc:sldMk cId="65313058" sldId="351"/>
            <ac:spMk id="2" creationId="{D6531241-E77E-CC54-21C8-A87DE0D55DEB}"/>
          </ac:spMkLst>
        </pc:spChg>
        <pc:spChg chg="del">
          <ac:chgData name="Richard Jackson" userId="f7ce67c893012498" providerId="LiveId" clId="{6D2AE8BA-E2EF-4FDA-8851-F5B54E127DB0}" dt="2024-11-12T20:59:38.276" v="8250" actId="478"/>
          <ac:spMkLst>
            <pc:docMk/>
            <pc:sldMk cId="65313058" sldId="351"/>
            <ac:spMk id="3" creationId="{FA177DB3-CA5A-644A-F60E-C04D7C082CFA}"/>
          </ac:spMkLst>
        </pc:spChg>
        <pc:spChg chg="add mod">
          <ac:chgData name="Richard Jackson" userId="f7ce67c893012498" providerId="LiveId" clId="{6D2AE8BA-E2EF-4FDA-8851-F5B54E127DB0}" dt="2024-11-12T21:02:25.124" v="8353" actId="122"/>
          <ac:spMkLst>
            <pc:docMk/>
            <pc:sldMk cId="65313058" sldId="351"/>
            <ac:spMk id="7" creationId="{B3AAAF3A-758D-A922-B8EF-7592ECDD12EF}"/>
          </ac:spMkLst>
        </pc:spChg>
        <pc:picChg chg="add mod">
          <ac:chgData name="Richard Jackson" userId="f7ce67c893012498" providerId="LiveId" clId="{6D2AE8BA-E2EF-4FDA-8851-F5B54E127DB0}" dt="2024-11-12T21:00:40.718" v="8264" actId="1076"/>
          <ac:picMkLst>
            <pc:docMk/>
            <pc:sldMk cId="65313058" sldId="351"/>
            <ac:picMk id="5" creationId="{AE6AA834-F1AD-EA0D-7D2D-4E76FD8FED3B}"/>
          </ac:picMkLst>
        </pc:picChg>
        <pc:picChg chg="add mod">
          <ac:chgData name="Richard Jackson" userId="f7ce67c893012498" providerId="LiveId" clId="{6D2AE8BA-E2EF-4FDA-8851-F5B54E127DB0}" dt="2024-11-12T21:00:31.210" v="8262" actId="1076"/>
          <ac:picMkLst>
            <pc:docMk/>
            <pc:sldMk cId="65313058" sldId="351"/>
            <ac:picMk id="6" creationId="{AC7ED371-2C36-27FC-956E-2B854B08EE76}"/>
          </ac:picMkLst>
        </pc:picChg>
      </pc:sldChg>
      <pc:sldChg chg="modSp add mod">
        <pc:chgData name="Richard Jackson" userId="f7ce67c893012498" providerId="LiveId" clId="{6D2AE8BA-E2EF-4FDA-8851-F5B54E127DB0}" dt="2024-11-12T21:03:53.649" v="8485" actId="20577"/>
        <pc:sldMkLst>
          <pc:docMk/>
          <pc:sldMk cId="3711273139" sldId="352"/>
        </pc:sldMkLst>
        <pc:spChg chg="mod">
          <ac:chgData name="Richard Jackson" userId="f7ce67c893012498" providerId="LiveId" clId="{6D2AE8BA-E2EF-4FDA-8851-F5B54E127DB0}" dt="2024-11-12T21:03:53.649" v="8485" actId="20577"/>
          <ac:spMkLst>
            <pc:docMk/>
            <pc:sldMk cId="3711273139" sldId="352"/>
            <ac:spMk id="2" creationId="{14FD451E-6D6F-649F-26E4-10B033F4EAAB}"/>
          </ac:spMkLst>
        </pc:spChg>
      </pc:sldChg>
      <pc:sldChg chg="addSp delSp modSp new mod">
        <pc:chgData name="Richard Jackson" userId="f7ce67c893012498" providerId="LiveId" clId="{6D2AE8BA-E2EF-4FDA-8851-F5B54E127DB0}" dt="2024-11-12T21:07:36.227" v="8507" actId="1076"/>
        <pc:sldMkLst>
          <pc:docMk/>
          <pc:sldMk cId="4148036729" sldId="353"/>
        </pc:sldMkLst>
        <pc:spChg chg="del mod">
          <ac:chgData name="Richard Jackson" userId="f7ce67c893012498" providerId="LiveId" clId="{6D2AE8BA-E2EF-4FDA-8851-F5B54E127DB0}" dt="2024-11-12T21:06:57.677" v="8488" actId="478"/>
          <ac:spMkLst>
            <pc:docMk/>
            <pc:sldMk cId="4148036729" sldId="353"/>
            <ac:spMk id="2" creationId="{0217CF2E-11F4-1A1A-76D6-1BCD4B24AA98}"/>
          </ac:spMkLst>
        </pc:spChg>
        <pc:spChg chg="del">
          <ac:chgData name="Richard Jackson" userId="f7ce67c893012498" providerId="LiveId" clId="{6D2AE8BA-E2EF-4FDA-8851-F5B54E127DB0}" dt="2024-11-12T21:07:16.613" v="8498" actId="478"/>
          <ac:spMkLst>
            <pc:docMk/>
            <pc:sldMk cId="4148036729" sldId="353"/>
            <ac:spMk id="3" creationId="{C96A62FE-94FE-1EF7-1B83-542523579443}"/>
          </ac:spMkLst>
        </pc:spChg>
        <pc:spChg chg="add mod">
          <ac:chgData name="Richard Jackson" userId="f7ce67c893012498" providerId="LiveId" clId="{6D2AE8BA-E2EF-4FDA-8851-F5B54E127DB0}" dt="2024-11-12T21:07:06.711" v="8497" actId="20577"/>
          <ac:spMkLst>
            <pc:docMk/>
            <pc:sldMk cId="4148036729" sldId="353"/>
            <ac:spMk id="4" creationId="{53AC94AB-501C-A4CA-F8F5-A72CFAC63990}"/>
          </ac:spMkLst>
        </pc:spChg>
        <pc:picChg chg="add mod">
          <ac:chgData name="Richard Jackson" userId="f7ce67c893012498" providerId="LiveId" clId="{6D2AE8BA-E2EF-4FDA-8851-F5B54E127DB0}" dt="2024-11-12T21:07:20.132" v="8500" actId="1076"/>
          <ac:picMkLst>
            <pc:docMk/>
            <pc:sldMk cId="4148036729" sldId="353"/>
            <ac:picMk id="6" creationId="{E70AE3A5-7206-6A5F-31B5-02F3E82732C2}"/>
          </ac:picMkLst>
        </pc:picChg>
        <pc:picChg chg="add mod">
          <ac:chgData name="Richard Jackson" userId="f7ce67c893012498" providerId="LiveId" clId="{6D2AE8BA-E2EF-4FDA-8851-F5B54E127DB0}" dt="2024-11-12T21:07:36.227" v="8507" actId="1076"/>
          <ac:picMkLst>
            <pc:docMk/>
            <pc:sldMk cId="4148036729" sldId="353"/>
            <ac:picMk id="9" creationId="{BCDE1E6A-20BA-8AE2-EC87-E7AB539D3FC6}"/>
          </ac:picMkLst>
        </pc:picChg>
        <pc:cxnChg chg="add mod">
          <ac:chgData name="Richard Jackson" userId="f7ce67c893012498" providerId="LiveId" clId="{6D2AE8BA-E2EF-4FDA-8851-F5B54E127DB0}" dt="2024-11-12T21:07:22.550" v="8501"/>
          <ac:cxnSpMkLst>
            <pc:docMk/>
            <pc:sldMk cId="4148036729" sldId="353"/>
            <ac:cxnSpMk id="7" creationId="{75C9F58F-D3AB-2E9E-1971-9051962DDD23}"/>
          </ac:cxnSpMkLst>
        </pc:cxnChg>
      </pc:sldChg>
      <pc:sldChg chg="addSp delSp modSp new mod">
        <pc:chgData name="Richard Jackson" userId="f7ce67c893012498" providerId="LiveId" clId="{6D2AE8BA-E2EF-4FDA-8851-F5B54E127DB0}" dt="2024-11-12T21:20:04.015" v="8567" actId="1076"/>
        <pc:sldMkLst>
          <pc:docMk/>
          <pc:sldMk cId="1825362917" sldId="354"/>
        </pc:sldMkLst>
        <pc:spChg chg="del">
          <ac:chgData name="Richard Jackson" userId="f7ce67c893012498" providerId="LiveId" clId="{6D2AE8BA-E2EF-4FDA-8851-F5B54E127DB0}" dt="2024-11-12T21:19:58.013" v="8563" actId="478"/>
          <ac:spMkLst>
            <pc:docMk/>
            <pc:sldMk cId="1825362917" sldId="354"/>
            <ac:spMk id="2" creationId="{AEAB21C2-96DC-0C79-3AC9-9395A2F75EE4}"/>
          </ac:spMkLst>
        </pc:spChg>
        <pc:spChg chg="del">
          <ac:chgData name="Richard Jackson" userId="f7ce67c893012498" providerId="LiveId" clId="{6D2AE8BA-E2EF-4FDA-8851-F5B54E127DB0}" dt="2024-11-12T21:19:58.569" v="8564" actId="478"/>
          <ac:spMkLst>
            <pc:docMk/>
            <pc:sldMk cId="1825362917" sldId="354"/>
            <ac:spMk id="3" creationId="{1EE9C7D7-DC33-BF19-94A5-F8794A992B24}"/>
          </ac:spMkLst>
        </pc:spChg>
        <pc:picChg chg="add mod">
          <ac:chgData name="Richard Jackson" userId="f7ce67c893012498" providerId="LiveId" clId="{6D2AE8BA-E2EF-4FDA-8851-F5B54E127DB0}" dt="2024-11-12T21:20:04.015" v="8567" actId="1076"/>
          <ac:picMkLst>
            <pc:docMk/>
            <pc:sldMk cId="1825362917" sldId="354"/>
            <ac:picMk id="5" creationId="{75F0A35F-3AAF-1238-51FF-103AFD6F6033}"/>
          </ac:picMkLst>
        </pc:picChg>
      </pc:sldChg>
      <pc:sldChg chg="modSp new del mod modShow">
        <pc:chgData name="Richard Jackson" userId="f7ce67c893012498" providerId="LiveId" clId="{6D2AE8BA-E2EF-4FDA-8851-F5B54E127DB0}" dt="2024-11-14T18:05:40.549" v="9083" actId="2696"/>
        <pc:sldMkLst>
          <pc:docMk/>
          <pc:sldMk cId="212896039" sldId="355"/>
        </pc:sldMkLst>
        <pc:spChg chg="mod">
          <ac:chgData name="Richard Jackson" userId="f7ce67c893012498" providerId="LiveId" clId="{6D2AE8BA-E2EF-4FDA-8851-F5B54E127DB0}" dt="2024-11-14T17:57:44.742" v="8982" actId="20577"/>
          <ac:spMkLst>
            <pc:docMk/>
            <pc:sldMk cId="212896039" sldId="355"/>
            <ac:spMk id="2" creationId="{065F2392-D7F6-11ED-24A1-5E6C395AF803}"/>
          </ac:spMkLst>
        </pc:spChg>
        <pc:spChg chg="mod">
          <ac:chgData name="Richard Jackson" userId="f7ce67c893012498" providerId="LiveId" clId="{6D2AE8BA-E2EF-4FDA-8851-F5B54E127DB0}" dt="2024-11-14T10:22:34.831" v="8828" actId="403"/>
          <ac:spMkLst>
            <pc:docMk/>
            <pc:sldMk cId="212896039" sldId="355"/>
            <ac:spMk id="3" creationId="{472B1485-107F-29D0-706B-43A28D7F5ECD}"/>
          </ac:spMkLst>
        </pc:spChg>
      </pc:sldChg>
      <pc:sldChg chg="delSp modSp new mod">
        <pc:chgData name="Richard Jackson" userId="f7ce67c893012498" providerId="LiveId" clId="{6D2AE8BA-E2EF-4FDA-8851-F5B54E127DB0}" dt="2024-11-14T10:22:43.875" v="8836" actId="478"/>
        <pc:sldMkLst>
          <pc:docMk/>
          <pc:sldMk cId="753674570" sldId="356"/>
        </pc:sldMkLst>
        <pc:spChg chg="mod">
          <ac:chgData name="Richard Jackson" userId="f7ce67c893012498" providerId="LiveId" clId="{6D2AE8BA-E2EF-4FDA-8851-F5B54E127DB0}" dt="2024-11-14T10:22:41.123" v="8835" actId="20577"/>
          <ac:spMkLst>
            <pc:docMk/>
            <pc:sldMk cId="753674570" sldId="356"/>
            <ac:spMk id="2" creationId="{F1F5D6A0-DAD4-CA14-8EFD-91B3B83EED27}"/>
          </ac:spMkLst>
        </pc:spChg>
        <pc:spChg chg="del">
          <ac:chgData name="Richard Jackson" userId="f7ce67c893012498" providerId="LiveId" clId="{6D2AE8BA-E2EF-4FDA-8851-F5B54E127DB0}" dt="2024-11-14T10:22:43.875" v="8836" actId="478"/>
          <ac:spMkLst>
            <pc:docMk/>
            <pc:sldMk cId="753674570" sldId="356"/>
            <ac:spMk id="3" creationId="{24476414-1986-E195-3B01-592B59BDF65F}"/>
          </ac:spMkLst>
        </pc:spChg>
      </pc:sldChg>
      <pc:sldChg chg="modSp new del mod">
        <pc:chgData name="Richard Jackson" userId="f7ce67c893012498" providerId="LiveId" clId="{6D2AE8BA-E2EF-4FDA-8851-F5B54E127DB0}" dt="2024-11-14T10:22:13.539" v="8771" actId="2696"/>
        <pc:sldMkLst>
          <pc:docMk/>
          <pc:sldMk cId="1289549802" sldId="356"/>
        </pc:sldMkLst>
        <pc:spChg chg="mod">
          <ac:chgData name="Richard Jackson" userId="f7ce67c893012498" providerId="LiveId" clId="{6D2AE8BA-E2EF-4FDA-8851-F5B54E127DB0}" dt="2024-11-14T10:22:06.921" v="8770" actId="20577"/>
          <ac:spMkLst>
            <pc:docMk/>
            <pc:sldMk cId="1289549802" sldId="356"/>
            <ac:spMk id="2" creationId="{FFBDF87E-6291-E76A-6AD0-8DD953ECBFF1}"/>
          </ac:spMkLst>
        </pc:spChg>
      </pc:sldChg>
      <pc:sldChg chg="addSp delSp modSp new del mod modShow">
        <pc:chgData name="Richard Jackson" userId="f7ce67c893012498" providerId="LiveId" clId="{6D2AE8BA-E2EF-4FDA-8851-F5B54E127DB0}" dt="2024-11-14T18:27:42.905" v="9233" actId="2696"/>
        <pc:sldMkLst>
          <pc:docMk/>
          <pc:sldMk cId="3775985629" sldId="357"/>
        </pc:sldMkLst>
        <pc:spChg chg="del">
          <ac:chgData name="Richard Jackson" userId="f7ce67c893012498" providerId="LiveId" clId="{6D2AE8BA-E2EF-4FDA-8851-F5B54E127DB0}" dt="2024-11-14T11:02:31.031" v="8861" actId="478"/>
          <ac:spMkLst>
            <pc:docMk/>
            <pc:sldMk cId="3775985629" sldId="357"/>
            <ac:spMk id="2" creationId="{51CAFD50-4264-8104-ADD5-87D7AF76AF60}"/>
          </ac:spMkLst>
        </pc:spChg>
        <pc:spChg chg="del">
          <ac:chgData name="Richard Jackson" userId="f7ce67c893012498" providerId="LiveId" clId="{6D2AE8BA-E2EF-4FDA-8851-F5B54E127DB0}" dt="2024-11-14T11:02:35.914" v="8865" actId="478"/>
          <ac:spMkLst>
            <pc:docMk/>
            <pc:sldMk cId="3775985629" sldId="357"/>
            <ac:spMk id="3" creationId="{49BCDE39-8D6D-D323-B67D-FD5EC04635BA}"/>
          </ac:spMkLst>
        </pc:spChg>
        <pc:picChg chg="add mod">
          <ac:chgData name="Richard Jackson" userId="f7ce67c893012498" providerId="LiveId" clId="{6D2AE8BA-E2EF-4FDA-8851-F5B54E127DB0}" dt="2024-11-14T11:02:35.154" v="8864" actId="1076"/>
          <ac:picMkLst>
            <pc:docMk/>
            <pc:sldMk cId="3775985629" sldId="357"/>
            <ac:picMk id="5" creationId="{4C4AE838-28E9-2D25-6DF5-66C154683B77}"/>
          </ac:picMkLst>
        </pc:picChg>
        <pc:picChg chg="add mod">
          <ac:chgData name="Richard Jackson" userId="f7ce67c893012498" providerId="LiveId" clId="{6D2AE8BA-E2EF-4FDA-8851-F5B54E127DB0}" dt="2024-11-14T11:02:49.264" v="8871" actId="14100"/>
          <ac:picMkLst>
            <pc:docMk/>
            <pc:sldMk cId="3775985629" sldId="357"/>
            <ac:picMk id="7" creationId="{CCED6870-4DE1-8F2F-0178-AA807EFC5B0F}"/>
          </ac:picMkLst>
        </pc:picChg>
        <pc:picChg chg="add mod">
          <ac:chgData name="Richard Jackson" userId="f7ce67c893012498" providerId="LiveId" clId="{6D2AE8BA-E2EF-4FDA-8851-F5B54E127DB0}" dt="2024-11-14T11:03:00.411" v="8875" actId="1076"/>
          <ac:picMkLst>
            <pc:docMk/>
            <pc:sldMk cId="3775985629" sldId="357"/>
            <ac:picMk id="9" creationId="{B3864358-8E4F-02E2-B49A-BD71539E3EE8}"/>
          </ac:picMkLst>
        </pc:picChg>
        <pc:picChg chg="add del">
          <ac:chgData name="Richard Jackson" userId="f7ce67c893012498" providerId="LiveId" clId="{6D2AE8BA-E2EF-4FDA-8851-F5B54E127DB0}" dt="2024-11-14T11:03:08.447" v="8877" actId="22"/>
          <ac:picMkLst>
            <pc:docMk/>
            <pc:sldMk cId="3775985629" sldId="357"/>
            <ac:picMk id="11" creationId="{82384461-49B7-9316-158C-33EA036C4A1A}"/>
          </ac:picMkLst>
        </pc:picChg>
        <pc:picChg chg="add del mod">
          <ac:chgData name="Richard Jackson" userId="f7ce67c893012498" providerId="LiveId" clId="{6D2AE8BA-E2EF-4FDA-8851-F5B54E127DB0}" dt="2024-11-14T11:03:36.285" v="8881" actId="22"/>
          <ac:picMkLst>
            <pc:docMk/>
            <pc:sldMk cId="3775985629" sldId="357"/>
            <ac:picMk id="13" creationId="{E120369B-02B9-F3D7-7EA4-8ECCC192FBB5}"/>
          </ac:picMkLst>
        </pc:picChg>
        <pc:picChg chg="add mod">
          <ac:chgData name="Richard Jackson" userId="f7ce67c893012498" providerId="LiveId" clId="{6D2AE8BA-E2EF-4FDA-8851-F5B54E127DB0}" dt="2024-11-14T11:04:11.093" v="8896" actId="1076"/>
          <ac:picMkLst>
            <pc:docMk/>
            <pc:sldMk cId="3775985629" sldId="357"/>
            <ac:picMk id="15" creationId="{CB29ED60-9F3B-A40E-BD65-A60DBE34A8A1}"/>
          </ac:picMkLst>
        </pc:picChg>
      </pc:sldChg>
      <pc:sldChg chg="addSp delSp modSp new del mod">
        <pc:chgData name="Richard Jackson" userId="f7ce67c893012498" providerId="LiveId" clId="{6D2AE8BA-E2EF-4FDA-8851-F5B54E127DB0}" dt="2024-11-14T18:27:42.905" v="9233" actId="2696"/>
        <pc:sldMkLst>
          <pc:docMk/>
          <pc:sldMk cId="269821350" sldId="358"/>
        </pc:sldMkLst>
        <pc:spChg chg="del">
          <ac:chgData name="Richard Jackson" userId="f7ce67c893012498" providerId="LiveId" clId="{6D2AE8BA-E2EF-4FDA-8851-F5B54E127DB0}" dt="2024-11-14T18:27:28.544" v="9224" actId="478"/>
          <ac:spMkLst>
            <pc:docMk/>
            <pc:sldMk cId="269821350" sldId="358"/>
            <ac:spMk id="2" creationId="{8AD1F14B-B286-D276-FF69-72CC2A3815A7}"/>
          </ac:spMkLst>
        </pc:spChg>
        <pc:spChg chg="del">
          <ac:chgData name="Richard Jackson" userId="f7ce67c893012498" providerId="LiveId" clId="{6D2AE8BA-E2EF-4FDA-8851-F5B54E127DB0}" dt="2024-11-14T18:27:27.005" v="9223" actId="478"/>
          <ac:spMkLst>
            <pc:docMk/>
            <pc:sldMk cId="269821350" sldId="358"/>
            <ac:spMk id="3" creationId="{6E5B98EA-AF39-2D43-3640-D0E0EACC59A2}"/>
          </ac:spMkLst>
        </pc:spChg>
        <pc:picChg chg="add del mod">
          <ac:chgData name="Richard Jackson" userId="f7ce67c893012498" providerId="LiveId" clId="{6D2AE8BA-E2EF-4FDA-8851-F5B54E127DB0}" dt="2024-11-14T18:27:37.950" v="9232" actId="21"/>
          <ac:picMkLst>
            <pc:docMk/>
            <pc:sldMk cId="269821350" sldId="358"/>
            <ac:picMk id="4" creationId="{00910084-90C5-8A29-AF1C-FDBB57E7F320}"/>
          </ac:picMkLst>
        </pc:picChg>
      </pc:sldChg>
      <pc:sldChg chg="addSp delSp modSp new del mod">
        <pc:chgData name="Richard Jackson" userId="f7ce67c893012498" providerId="LiveId" clId="{6D2AE8BA-E2EF-4FDA-8851-F5B54E127DB0}" dt="2024-11-14T11:04:29.113" v="8897" actId="2696"/>
        <pc:sldMkLst>
          <pc:docMk/>
          <pc:sldMk cId="4043477461" sldId="358"/>
        </pc:sldMkLst>
        <pc:spChg chg="del">
          <ac:chgData name="Richard Jackson" userId="f7ce67c893012498" providerId="LiveId" clId="{6D2AE8BA-E2EF-4FDA-8851-F5B54E127DB0}" dt="2024-11-14T11:03:44.657" v="8884" actId="478"/>
          <ac:spMkLst>
            <pc:docMk/>
            <pc:sldMk cId="4043477461" sldId="358"/>
            <ac:spMk id="2" creationId="{64D68F21-65AC-8405-E67C-F58F82701843}"/>
          </ac:spMkLst>
        </pc:spChg>
        <pc:spChg chg="del">
          <ac:chgData name="Richard Jackson" userId="f7ce67c893012498" providerId="LiveId" clId="{6D2AE8BA-E2EF-4FDA-8851-F5B54E127DB0}" dt="2024-11-14T11:03:44.054" v="8883" actId="478"/>
          <ac:spMkLst>
            <pc:docMk/>
            <pc:sldMk cId="4043477461" sldId="358"/>
            <ac:spMk id="3" creationId="{B6F8A80E-65D0-B1C8-1E93-42A81B389FAA}"/>
          </ac:spMkLst>
        </pc:spChg>
        <pc:picChg chg="add mod">
          <ac:chgData name="Richard Jackson" userId="f7ce67c893012498" providerId="LiveId" clId="{6D2AE8BA-E2EF-4FDA-8851-F5B54E127DB0}" dt="2024-11-14T11:03:50.612" v="8889" actId="1076"/>
          <ac:picMkLst>
            <pc:docMk/>
            <pc:sldMk cId="4043477461" sldId="358"/>
            <ac:picMk id="5" creationId="{EBA26D4E-25F9-5959-BA51-1E49A5F58DC0}"/>
          </ac:picMkLst>
        </pc:picChg>
      </pc:sldChg>
      <pc:sldMasterChg chg="modSldLayout">
        <pc:chgData name="Richard Jackson" userId="f7ce67c893012498" providerId="LiveId" clId="{6D2AE8BA-E2EF-4FDA-8851-F5B54E127DB0}" dt="2024-11-03T18:11:31.563" v="215" actId="20577"/>
        <pc:sldMasterMkLst>
          <pc:docMk/>
          <pc:sldMasterMk cId="1558649347" sldId="2147483768"/>
        </pc:sldMasterMkLst>
        <pc:sldLayoutChg chg="delSp modSp mod">
          <pc:chgData name="Richard Jackson" userId="f7ce67c893012498" providerId="LiveId" clId="{6D2AE8BA-E2EF-4FDA-8851-F5B54E127DB0}" dt="2024-11-03T18:11:31.563" v="215" actId="20577"/>
          <pc:sldLayoutMkLst>
            <pc:docMk/>
            <pc:sldMasterMk cId="1558649347" sldId="2147483768"/>
            <pc:sldLayoutMk cId="1567170292" sldId="2147483786"/>
          </pc:sldLayoutMkLst>
          <pc:spChg chg="del">
            <ac:chgData name="Richard Jackson" userId="f7ce67c893012498" providerId="LiveId" clId="{6D2AE8BA-E2EF-4FDA-8851-F5B54E127DB0}" dt="2024-11-03T18:10:40.160" v="111" actId="478"/>
            <ac:spMkLst>
              <pc:docMk/>
              <pc:sldMasterMk cId="1558649347" sldId="2147483768"/>
              <pc:sldLayoutMk cId="1567170292" sldId="2147483786"/>
              <ac:spMk id="2" creationId="{00000000-0000-0000-0000-000000000000}"/>
            </ac:spMkLst>
          </pc:spChg>
          <pc:spChg chg="mod">
            <ac:chgData name="Richard Jackson" userId="f7ce67c893012498" providerId="LiveId" clId="{6D2AE8BA-E2EF-4FDA-8851-F5B54E127DB0}" dt="2024-11-03T18:11:31.563" v="215" actId="20577"/>
            <ac:spMkLst>
              <pc:docMk/>
              <pc:sldMasterMk cId="1558649347" sldId="2147483768"/>
              <pc:sldLayoutMk cId="1567170292" sldId="2147483786"/>
              <ac:spMk id="3" creationId="{00000000-0000-0000-0000-000000000000}"/>
            </ac:spMkLst>
          </pc:spChg>
          <pc:spChg chg="del">
            <ac:chgData name="Richard Jackson" userId="f7ce67c893012498" providerId="LiveId" clId="{6D2AE8BA-E2EF-4FDA-8851-F5B54E127DB0}" dt="2024-11-03T18:10:41.058" v="112" actId="478"/>
            <ac:spMkLst>
              <pc:docMk/>
              <pc:sldMasterMk cId="1558649347" sldId="2147483768"/>
              <pc:sldLayoutMk cId="1567170292" sldId="2147483786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C7354-37FB-47CB-A352-F3457668049B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B713C-44A8-40C7-98D8-B99080CDDA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8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EBCFC-6F51-333E-C29E-326BC08C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F17DF-9098-33AE-329B-4B0687F23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89D59-29E6-6087-9236-FDB05EBA2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control platforms</a:t>
            </a:r>
          </a:p>
          <a:p>
            <a:r>
              <a:rPr lang="en-GB" dirty="0"/>
              <a:t>Notetaking / information management tools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3F5F3-EA47-C17C-9F37-A8070F045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4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Import module (by any means necessary) – CDN, NPM package etc.</a:t>
            </a:r>
          </a:p>
          <a:p>
            <a:pPr marL="228600" indent="-228600">
              <a:buAutoNum type="arabicPeriod"/>
            </a:pPr>
            <a:r>
              <a:rPr lang="en-GB" dirty="0"/>
              <a:t>Create a pre tag with class “mermaid”</a:t>
            </a:r>
          </a:p>
          <a:p>
            <a:pPr marL="228600" indent="-228600">
              <a:buAutoNum type="arabicPeriod"/>
            </a:pPr>
            <a:r>
              <a:rPr lang="en-GB" dirty="0"/>
              <a:t>Import content, removing &lt;p&gt;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713C-44A8-40C7-98D8-B99080CDDA5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0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 | </a:t>
            </a:r>
          </a:p>
        </p:txBody>
      </p:sp>
    </p:spTree>
    <p:extLst>
      <p:ext uri="{BB962C8B-B14F-4D97-AF65-F5344CB8AC3E}">
        <p14:creationId xmlns:p14="http://schemas.microsoft.com/office/powerpoint/2010/main" val="15671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7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7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84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73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0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41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57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34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8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2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1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0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9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8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25DE131-39F2-4148-827C-5779941D3206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C24CDC-5820-48BE-AACF-69DB822C07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4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ytebytego.com/p/diagram-as-cod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sawards.com/javascript/201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ermaid.js.org/syntax/flowchart.html#complete-list-of-new-sha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s://github.blog/developer-skills/github/include-diagrams-markdown-files-mermaid/" TargetMode="Externa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st.github.com/martinwoodward/8ad6296118c975510766d80310db71f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maid-js/mermaid/issues/2028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B7C09C27-2C47-76A7-C86D-A40BDA06CF99}"/>
              </a:ext>
            </a:extLst>
          </p:cNvPr>
          <p:cNvSpPr/>
          <p:nvPr/>
        </p:nvSpPr>
        <p:spPr>
          <a:xfrm>
            <a:off x="4107714" y="3709503"/>
            <a:ext cx="4448457" cy="800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9BB06-BA6D-2C78-59FA-DB22858AA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25558"/>
            <a:ext cx="8676222" cy="1345123"/>
          </a:xfrm>
        </p:spPr>
        <p:txBody>
          <a:bodyPr>
            <a:normAutofit/>
          </a:bodyPr>
          <a:lstStyle/>
          <a:p>
            <a:r>
              <a:rPr lang="en-GB" sz="6000" b="0" i="0" dirty="0">
                <a:effectLst/>
                <a:latin typeface="-apple-system"/>
              </a:rPr>
              <a:t>Process Maps As Code</a:t>
            </a:r>
            <a:endParaRPr lang="en-GB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2BE7E-33FE-8F91-D9F0-4966E7730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517396"/>
            <a:ext cx="8676222" cy="1118461"/>
          </a:xfrm>
        </p:spPr>
        <p:txBody>
          <a:bodyPr/>
          <a:lstStyle/>
          <a:p>
            <a:r>
              <a:rPr lang="en-GB" dirty="0"/>
              <a:t>Richard Jackson | @jacksorjacksor</a:t>
            </a:r>
          </a:p>
          <a:p>
            <a:r>
              <a:rPr lang="en-GB" dirty="0"/>
              <a:t>Umbraco Kent Meetup | 14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61E00F-E3B8-CEC2-0D32-A8E9427424E3}"/>
              </a:ext>
            </a:extLst>
          </p:cNvPr>
          <p:cNvSpPr txBox="1">
            <a:spLocks/>
          </p:cNvSpPr>
          <p:nvPr/>
        </p:nvSpPr>
        <p:spPr>
          <a:xfrm>
            <a:off x="1" y="425558"/>
            <a:ext cx="12192000" cy="2496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>
                <a:effectLst/>
                <a:latin typeface="-apple-system"/>
              </a:rPr>
              <a:t>With</a:t>
            </a:r>
            <a:r>
              <a:rPr lang="en-GB" sz="6000" dirty="0">
                <a:effectLst/>
                <a:latin typeface="-apple-system"/>
              </a:rPr>
              <a:t> mermaid</a:t>
            </a:r>
            <a:endParaRPr lang="en-GB" sz="6000" dirty="0"/>
          </a:p>
        </p:txBody>
      </p:sp>
      <p:pic>
        <p:nvPicPr>
          <p:cNvPr id="1028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4A59AF77-A8CD-66B5-AE96-223EE458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81" y="3429000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3C2B-4D8B-B36D-5E01-B278B91A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7" y="3184287"/>
            <a:ext cx="3666687" cy="1850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2084B-6C6B-0EFA-C42F-698AC146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2688009"/>
            <a:ext cx="2234037" cy="28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3902-5724-5701-EC21-428FC44FD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GB" sz="4300" dirty="0"/>
              <a:t>2.</a:t>
            </a:r>
            <a:br>
              <a:rPr lang="en-GB" sz="4300" dirty="0"/>
            </a:br>
            <a:r>
              <a:rPr lang="en-GB" sz="4300" b="0" i="0" dirty="0">
                <a:effectLst/>
                <a:latin typeface="-apple-system"/>
              </a:rPr>
              <a:t>Process Maps are useful</a:t>
            </a:r>
            <a:endParaRPr lang="en-GB" sz="4300" dirty="0"/>
          </a:p>
        </p:txBody>
      </p:sp>
    </p:spTree>
    <p:extLst>
      <p:ext uri="{BB962C8B-B14F-4D97-AF65-F5344CB8AC3E}">
        <p14:creationId xmlns:p14="http://schemas.microsoft.com/office/powerpoint/2010/main" val="402254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192B0A-A053-E03D-A6C1-1716DA0D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61" y="0"/>
            <a:ext cx="1098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16FEB-0F14-96D2-B737-1EA0F4DCCBF0}"/>
              </a:ext>
            </a:extLst>
          </p:cNvPr>
          <p:cNvSpPr txBox="1">
            <a:spLocks/>
          </p:cNvSpPr>
          <p:nvPr/>
        </p:nvSpPr>
        <p:spPr>
          <a:xfrm>
            <a:off x="1060165" y="217003"/>
            <a:ext cx="10515600" cy="786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Different levels of process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95C7F-9902-C337-562D-8357F93B7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1"/>
          <a:stretch/>
        </p:blipFill>
        <p:spPr>
          <a:xfrm>
            <a:off x="6398841" y="2181930"/>
            <a:ext cx="5613718" cy="3205328"/>
          </a:xfrm>
          <a:prstGeom prst="rect">
            <a:avLst/>
          </a:prstGeom>
        </p:spPr>
      </p:pic>
      <p:pic>
        <p:nvPicPr>
          <p:cNvPr id="6" name="Picture 5" descr="A computer screen shot of a flowchart&#10;&#10;Description automatically generated">
            <a:extLst>
              <a:ext uri="{FF2B5EF4-FFF2-40B4-BE49-F238E27FC236}">
                <a16:creationId xmlns:a16="http://schemas.microsoft.com/office/drawing/2014/main" id="{E24C1BA2-2E91-500B-5B35-261E0C7B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5" y="2181930"/>
            <a:ext cx="5458856" cy="32053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75C12-8468-0D23-32AC-FB1704C92013}"/>
              </a:ext>
            </a:extLst>
          </p:cNvPr>
          <p:cNvCxnSpPr>
            <a:cxnSpLocks/>
          </p:cNvCxnSpPr>
          <p:nvPr/>
        </p:nvCxnSpPr>
        <p:spPr>
          <a:xfrm>
            <a:off x="6096000" y="1550020"/>
            <a:ext cx="0" cy="485078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AB3E4A-AC52-0D82-F034-6C7295FE1797}"/>
              </a:ext>
            </a:extLst>
          </p:cNvPr>
          <p:cNvSpPr txBox="1"/>
          <p:nvPr/>
        </p:nvSpPr>
        <p:spPr>
          <a:xfrm>
            <a:off x="6478859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Low-level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B17BF-7641-99EC-0DEE-9D349E8B1486}"/>
              </a:ext>
            </a:extLst>
          </p:cNvPr>
          <p:cNvSpPr txBox="1"/>
          <p:nvPr/>
        </p:nvSpPr>
        <p:spPr>
          <a:xfrm>
            <a:off x="259462" y="5542156"/>
            <a:ext cx="5533698" cy="8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/>
              <a:t>High-level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Subjective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941FE-F432-FB4B-DEC3-0D6B54726FB1}"/>
              </a:ext>
            </a:extLst>
          </p:cNvPr>
          <p:cNvSpPr txBox="1">
            <a:spLocks/>
          </p:cNvSpPr>
          <p:nvPr/>
        </p:nvSpPr>
        <p:spPr>
          <a:xfrm>
            <a:off x="334304" y="550979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Mapping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ED089E-2B0F-6E2A-7D99-1E1A253DF5DB}"/>
              </a:ext>
            </a:extLst>
          </p:cNvPr>
          <p:cNvSpPr txBox="1">
            <a:spLocks/>
          </p:cNvSpPr>
          <p:nvPr/>
        </p:nvSpPr>
        <p:spPr>
          <a:xfrm>
            <a:off x="6476272" y="550978"/>
            <a:ext cx="545885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/>
              <a:t>Process MODELLING</a:t>
            </a:r>
          </a:p>
        </p:txBody>
      </p:sp>
    </p:spTree>
    <p:extLst>
      <p:ext uri="{BB962C8B-B14F-4D97-AF65-F5344CB8AC3E}">
        <p14:creationId xmlns:p14="http://schemas.microsoft.com/office/powerpoint/2010/main" val="349460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F778-52B3-D6FE-2A59-E72795914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DFFFB-D855-242E-8CE3-1090BBC3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" t="4760" r="68115" b="73396"/>
          <a:stretch/>
        </p:blipFill>
        <p:spPr>
          <a:xfrm>
            <a:off x="2839876" y="1722664"/>
            <a:ext cx="6512247" cy="34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F8E477-14F0-C5D4-E5DA-F62411F730FC}"/>
              </a:ext>
            </a:extLst>
          </p:cNvPr>
          <p:cNvSpPr txBox="1"/>
          <p:nvPr/>
        </p:nvSpPr>
        <p:spPr>
          <a:xfrm>
            <a:off x="802840" y="1886968"/>
            <a:ext cx="72377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chemeClr val="accent5"/>
                </a:solidFill>
              </a:rPr>
              <a:t>single source of truth </a:t>
            </a:r>
            <a:r>
              <a:rPr lang="en-US" sz="2400" dirty="0"/>
              <a:t>for discussion, iteration and improvement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</a:t>
            </a:r>
            <a:r>
              <a:rPr lang="en-US" sz="2400" b="1" dirty="0">
                <a:solidFill>
                  <a:schemeClr val="accent5"/>
                </a:solidFill>
              </a:rPr>
              <a:t>assumptions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</a:t>
            </a:r>
            <a:r>
              <a:rPr lang="en-US" sz="2400" b="1" dirty="0">
                <a:solidFill>
                  <a:schemeClr val="accent5"/>
                </a:solidFill>
              </a:rPr>
              <a:t>tacit knowledge</a:t>
            </a:r>
          </a:p>
          <a:p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</a:t>
            </a:r>
            <a:r>
              <a:rPr lang="en-US" sz="2400" b="1" dirty="0">
                <a:solidFill>
                  <a:schemeClr val="accent5"/>
                </a:solidFill>
              </a:rPr>
              <a:t>onboarding</a:t>
            </a:r>
            <a:r>
              <a:rPr lang="en-US" sz="2400" dirty="0"/>
              <a:t> of new staff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</a:t>
            </a:r>
            <a:r>
              <a:rPr lang="en-US" sz="2400" b="1" dirty="0">
                <a:solidFill>
                  <a:schemeClr val="accent5"/>
                </a:solidFill>
              </a:rPr>
              <a:t>empathy </a:t>
            </a:r>
            <a:r>
              <a:rPr lang="en-US" sz="2400" dirty="0"/>
              <a:t>between departments</a:t>
            </a:r>
            <a:endParaRPr lang="en-US" sz="2400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2941D-770C-E977-E8B6-E46B97C1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840" y="540425"/>
            <a:ext cx="10387130" cy="509777"/>
          </a:xfrm>
        </p:spPr>
        <p:txBody>
          <a:bodyPr>
            <a:normAutofit fontScale="90000"/>
          </a:bodyPr>
          <a:lstStyle/>
          <a:p>
            <a:r>
              <a:rPr lang="en-GB" dirty="0"/>
              <a:t>Benefits of process mapping</a:t>
            </a:r>
          </a:p>
        </p:txBody>
      </p:sp>
      <p:pic>
        <p:nvPicPr>
          <p:cNvPr id="6" name="Kuva 62">
            <a:extLst>
              <a:ext uri="{FF2B5EF4-FFF2-40B4-BE49-F238E27FC236}">
                <a16:creationId xmlns:a16="http://schemas.microsoft.com/office/drawing/2014/main" id="{BC343742-C314-E0C9-BE24-390A321F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34" y="2295182"/>
            <a:ext cx="2267636" cy="2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074-FC15-0B25-CFBD-DAF896A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521278"/>
          </a:xfrm>
        </p:spPr>
        <p:txBody>
          <a:bodyPr>
            <a:normAutofit fontScale="90000"/>
          </a:bodyPr>
          <a:lstStyle/>
          <a:p>
            <a:r>
              <a:rPr lang="en-GB" dirty="0"/>
              <a:t>Graphics Packages for Process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6270F-9E2D-3886-E293-CE43C160D787}"/>
              </a:ext>
            </a:extLst>
          </p:cNvPr>
          <p:cNvSpPr txBox="1"/>
          <p:nvPr/>
        </p:nvSpPr>
        <p:spPr>
          <a:xfrm>
            <a:off x="1031496" y="5344885"/>
            <a:ext cx="2701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Diagrams.net</a:t>
            </a:r>
          </a:p>
          <a:p>
            <a:pPr algn="ctr"/>
            <a:r>
              <a:rPr lang="en-GB" sz="2000" dirty="0"/>
              <a:t>(formally Draw.io)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42E8B-5948-81B0-CEE4-47E9E849C9CF}"/>
              </a:ext>
            </a:extLst>
          </p:cNvPr>
          <p:cNvSpPr txBox="1"/>
          <p:nvPr/>
        </p:nvSpPr>
        <p:spPr>
          <a:xfrm>
            <a:off x="4519612" y="5344885"/>
            <a:ext cx="315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Lucidchart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D3D3-8938-36AE-8C58-32EC051D79B3}"/>
              </a:ext>
            </a:extLst>
          </p:cNvPr>
          <p:cNvSpPr txBox="1"/>
          <p:nvPr/>
        </p:nvSpPr>
        <p:spPr>
          <a:xfrm>
            <a:off x="8445152" y="5344885"/>
            <a:ext cx="28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Microsoft Visio</a:t>
            </a:r>
          </a:p>
        </p:txBody>
      </p:sp>
      <p:pic>
        <p:nvPicPr>
          <p:cNvPr id="8" name="Picture 7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DF8D0C7C-28C1-C711-06ED-6E29E5BD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2130879"/>
            <a:ext cx="3152775" cy="33337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AB34AC-8C5C-6241-2323-CC584588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6" y="2456332"/>
            <a:ext cx="2701597" cy="27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323A5B4D-E5CC-77A5-6CEE-106921125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52" y="2456332"/>
            <a:ext cx="2873830" cy="28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FCA6-3B18-9E12-43C5-BA6EA240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562" y="683080"/>
            <a:ext cx="8676222" cy="974270"/>
          </a:xfrm>
        </p:spPr>
        <p:txBody>
          <a:bodyPr>
            <a:normAutofit fontScale="90000"/>
          </a:bodyPr>
          <a:lstStyle/>
          <a:p>
            <a:r>
              <a:rPr lang="en-GB" dirty="0"/>
              <a:t>Key problems with making &amp; maintaining process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53D38-8C21-BF63-2A2C-A172AC9D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249" y="2212521"/>
            <a:ext cx="9548849" cy="357867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Takes time to create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Needs to be easily maintainable</a:t>
            </a:r>
          </a:p>
        </p:txBody>
      </p:sp>
    </p:spTree>
    <p:extLst>
      <p:ext uri="{BB962C8B-B14F-4D97-AF65-F5344CB8AC3E}">
        <p14:creationId xmlns:p14="http://schemas.microsoft.com/office/powerpoint/2010/main" val="23294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590019-5951-AA4E-49DF-1E5951B4F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3. </a:t>
            </a:r>
            <a:br>
              <a:rPr lang="en-GB" dirty="0"/>
            </a:br>
            <a:r>
              <a:rPr lang="en-GB" b="0" i="0" dirty="0">
                <a:effectLst/>
                <a:latin typeface="-apple-system"/>
              </a:rPr>
              <a:t>Process Maps As Code</a:t>
            </a:r>
            <a:br>
              <a:rPr lang="en-GB" b="0" i="0" dirty="0">
                <a:effectLst/>
                <a:latin typeface="-apple-system"/>
              </a:rPr>
            </a:br>
            <a:r>
              <a:rPr lang="en-GB" sz="3100" dirty="0"/>
              <a:t>(hey it’s the name of the talk)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84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F5C8-829F-F48B-F07D-02B59177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7227-81D5-0E3E-C5C9-902E749BD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179357"/>
          </a:xfrm>
        </p:spPr>
        <p:txBody>
          <a:bodyPr>
            <a:normAutofit/>
          </a:bodyPr>
          <a:lstStyle/>
          <a:p>
            <a:r>
              <a:rPr lang="en-GB" dirty="0"/>
              <a:t>PROCESS MAPs AS 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1716F-F961-7A68-693D-EEEC3A5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861458"/>
            <a:ext cx="8308856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8F25-3FAC-369C-B813-E36DF8427243}"/>
              </a:ext>
            </a:extLst>
          </p:cNvPr>
          <p:cNvSpPr txBox="1"/>
          <p:nvPr/>
        </p:nvSpPr>
        <p:spPr>
          <a:xfrm>
            <a:off x="2279197" y="6063733"/>
            <a:ext cx="76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Diagram as Code - by Alex Xu - </a:t>
            </a:r>
            <a:r>
              <a:rPr lang="en-GB" dirty="0" err="1">
                <a:hlinkClick r:id="rId3"/>
              </a:rPr>
              <a:t>ByteByteGo</a:t>
            </a:r>
            <a:r>
              <a:rPr lang="en-GB" dirty="0">
                <a:hlinkClick r:id="rId3"/>
              </a:rPr>
              <a:t> Newsletter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59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D822B0-D5B9-C2CB-8A5D-0FF720745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PlantUML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F1F80-C7AC-381B-9B0A-7AF8D5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220454"/>
            <a:ext cx="9735909" cy="3315163"/>
          </a:xfrm>
          <a:prstGeom prst="rect">
            <a:avLst/>
          </a:prstGeom>
        </p:spPr>
      </p:pic>
      <p:pic>
        <p:nvPicPr>
          <p:cNvPr id="2050" name="Picture 2" descr="file type plantuml&quot; Icon - Download for free – Iconduck">
            <a:extLst>
              <a:ext uri="{FF2B5EF4-FFF2-40B4-BE49-F238E27FC236}">
                <a16:creationId xmlns:a16="http://schemas.microsoft.com/office/drawing/2014/main" id="{5DD2B5CF-F064-605C-102F-DD654583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30" y="293914"/>
            <a:ext cx="144875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8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BEAE-C4A1-8110-137D-7420F746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A1BF-51BF-EA31-B946-50776E4D3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16982"/>
          </a:xfrm>
        </p:spPr>
        <p:txBody>
          <a:bodyPr>
            <a:normAutofit fontScale="90000"/>
          </a:bodyPr>
          <a:lstStyle/>
          <a:p>
            <a:r>
              <a:rPr lang="en-GB" dirty="0"/>
              <a:t>ABOUT ME: </a:t>
            </a:r>
            <a:br>
              <a:rPr lang="en-GB" dirty="0"/>
            </a:br>
            <a:r>
              <a:rPr lang="en-GB" dirty="0"/>
              <a:t>Richard Jackson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B92D-B44F-AD8C-9F47-844CBB8EB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225" y="1885948"/>
            <a:ext cx="5482547" cy="37310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Cloud Software Engineer at Nightingale HQ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Cardiff-based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Umbraco MVP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Dev by day, musician by night, tired all the time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47F634-6400-BDEF-3DEA-18682119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pic>
        <p:nvPicPr>
          <p:cNvPr id="8" name="Picture 7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8474A664-2779-8693-D08D-5ACC0E51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99" y="1706335"/>
            <a:ext cx="3814141" cy="38141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099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CDC4-C380-8EB3-CBC2-B9420F41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08956"/>
          </a:xfrm>
        </p:spPr>
        <p:txBody>
          <a:bodyPr/>
          <a:lstStyle/>
          <a:p>
            <a:r>
              <a:rPr lang="en-GB" dirty="0" err="1"/>
              <a:t>HackerDraw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F098B-C422-B0CF-5781-A585340C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5" y="2509885"/>
            <a:ext cx="10477229" cy="27724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8896B1C-69EF-E866-3CA2-B0D1BD2868DB}"/>
              </a:ext>
            </a:extLst>
          </p:cNvPr>
          <p:cNvGrpSpPr/>
          <p:nvPr/>
        </p:nvGrpSpPr>
        <p:grpSpPr>
          <a:xfrm>
            <a:off x="8802460" y="357550"/>
            <a:ext cx="1443718" cy="1443718"/>
            <a:chOff x="8467725" y="225878"/>
            <a:chExt cx="1843768" cy="1843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CB5798-7140-8BDF-BDDE-78B4462B504B}"/>
                </a:ext>
              </a:extLst>
            </p:cNvPr>
            <p:cNvSpPr/>
            <p:nvPr/>
          </p:nvSpPr>
          <p:spPr>
            <a:xfrm>
              <a:off x="8467725" y="225878"/>
              <a:ext cx="1843768" cy="18437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AFD28A9-363A-B01B-D00D-6A2C5D28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7725" y="225878"/>
              <a:ext cx="1843768" cy="1843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03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98C5-3A1A-A75A-4A85-D3D1D1DC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0454-07CA-1FB6-B4D9-13CC088C7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908956"/>
          </a:xfrm>
        </p:spPr>
        <p:txBody>
          <a:bodyPr/>
          <a:lstStyle/>
          <a:p>
            <a:r>
              <a:rPr lang="en-GB" dirty="0"/>
              <a:t>Mermaid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19A3-5A7B-B65F-F03C-2791CB5C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4" y="2835527"/>
            <a:ext cx="5363323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7ECAA-7D86-C4DE-A252-863703FB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019" y="2197542"/>
            <a:ext cx="3225361" cy="4067186"/>
          </a:xfrm>
          <a:prstGeom prst="rect">
            <a:avLst/>
          </a:prstGeom>
        </p:spPr>
      </p:pic>
      <p:pic>
        <p:nvPicPr>
          <p:cNvPr id="7" name="Picture 4" descr="GitHub - mermaid-js/mermaid: Generation of diagrams like flowcharts or  sequence diagrams from text in a similar manner as markdown">
            <a:extLst>
              <a:ext uri="{FF2B5EF4-FFF2-40B4-BE49-F238E27FC236}">
                <a16:creationId xmlns:a16="http://schemas.microsoft.com/office/drawing/2014/main" id="{9EE8DC0F-37A9-413B-0597-D92E4510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188" y="492820"/>
            <a:ext cx="1361107" cy="13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363B653-37F2-F9CB-806B-F2AE4FB4FD31}"/>
              </a:ext>
            </a:extLst>
          </p:cNvPr>
          <p:cNvSpPr/>
          <p:nvPr/>
        </p:nvSpPr>
        <p:spPr>
          <a:xfrm rot="16200000">
            <a:off x="6454250" y="3836930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5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761D-C416-9CAC-0F4B-5409E9AFC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09601"/>
            <a:ext cx="8676222" cy="925285"/>
          </a:xfrm>
        </p:spPr>
        <p:txBody>
          <a:bodyPr/>
          <a:lstStyle/>
          <a:p>
            <a:r>
              <a:rPr lang="en-GB" dirty="0"/>
              <a:t>About Mermaid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C294D-F2F2-36F4-2AB2-7F3DB2608B9E}"/>
              </a:ext>
            </a:extLst>
          </p:cNvPr>
          <p:cNvSpPr txBox="1"/>
          <p:nvPr/>
        </p:nvSpPr>
        <p:spPr>
          <a:xfrm>
            <a:off x="996043" y="2098221"/>
            <a:ext cx="994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JavaScript-based diagramming and charting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W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on the </a:t>
            </a:r>
            <a:r>
              <a:rPr lang="en-GB" sz="2400" i="0" u="sng" dirty="0">
                <a:solidFill>
                  <a:srgbClr val="F0F6FC"/>
                </a:solidFill>
                <a:effectLst/>
                <a:latin typeface="-apple-system"/>
                <a:hlinkClick r:id="rId2"/>
              </a:rPr>
              <a:t>JS Open Source Awards (2019)</a:t>
            </a:r>
            <a:r>
              <a:rPr lang="en-GB" sz="2400" i="0" dirty="0">
                <a:solidFill>
                  <a:srgbClr val="F0F6FC"/>
                </a:solidFill>
                <a:effectLst/>
                <a:latin typeface="-apple-system"/>
              </a:rPr>
              <a:t> category "The most exciting use of technology"!!!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0F6FC"/>
                </a:solidFill>
                <a:latin typeface="-apple-system"/>
              </a:rPr>
              <a:t>Goal: “</a:t>
            </a:r>
            <a:r>
              <a:rPr lang="en-GB" sz="2400" b="0" i="0" dirty="0">
                <a:solidFill>
                  <a:srgbClr val="F0F6FC"/>
                </a:solidFill>
                <a:effectLst/>
                <a:latin typeface="-apple-system"/>
              </a:rPr>
              <a:t>help documentation catch up with development</a:t>
            </a:r>
            <a:r>
              <a:rPr lang="en-GB" sz="2400" dirty="0">
                <a:solidFill>
                  <a:srgbClr val="F0F6FC"/>
                </a:solidFill>
                <a:latin typeface="-apple-system"/>
              </a:rPr>
              <a:t>”</a:t>
            </a:r>
            <a:endParaRPr lang="en-GB" sz="2400" dirty="0"/>
          </a:p>
        </p:txBody>
      </p:sp>
      <p:pic>
        <p:nvPicPr>
          <p:cNvPr id="4098" name="Picture 2" descr="About Mermaid | Mermaid">
            <a:extLst>
              <a:ext uri="{FF2B5EF4-FFF2-40B4-BE49-F238E27FC236}">
                <a16:creationId xmlns:a16="http://schemas.microsoft.com/office/drawing/2014/main" id="{D23BDB3A-1723-F656-24B2-61E3F65C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29" y="3914547"/>
            <a:ext cx="6427941" cy="27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6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045DE-D93F-4BF6-38E5-033444D9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30BE5E-B011-CE8A-713E-E3CD7D378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4.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“What does Mermaid do?”</a:t>
            </a:r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206AC2-06F7-B8F5-C4F4-2296F9E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56092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D1A3-B8FC-ABDC-F8F0-5B40F01A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27A134-FF0F-C37D-E485-5C82508A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2" y="41195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5EB62-9DEE-FBED-1CC7-D603EE1FC1A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2CE0DA-0781-5C91-0DA9-C8D192DC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4EE6A-F30B-7AD1-0505-FC2D52FA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322F-9DF5-3592-CE9A-426A85EB3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6CB6-D0E8-9B0C-DD22-2BAAAFF0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01A1B-022A-71F9-E9B8-2BCD5CAC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5C704-6D2B-1686-E039-576BC1A74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989"/>
          <a:stretch/>
        </p:blipFill>
        <p:spPr>
          <a:xfrm>
            <a:off x="8346443" y="1866682"/>
            <a:ext cx="3371880" cy="2460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033DA-1084-2CA0-8F36-E65C5679D14E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04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A67D-A6BA-A3F5-B1ED-41AA51BA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F495B3-1902-C512-6EA0-6591889DC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A16228-258C-00CC-BDAE-DDCB4D599E1C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D661757-86C8-6E5F-9B98-D5886446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46937-B29A-B0F4-BF6B-EB4BBE2D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0230-1ADF-B590-2472-59F42FFF2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75070"/>
          </a:xfrm>
        </p:spPr>
        <p:txBody>
          <a:bodyPr/>
          <a:lstStyle/>
          <a:p>
            <a:r>
              <a:rPr lang="en-GB" dirty="0"/>
              <a:t>Syntax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A3CBD-E9DE-6A86-3934-46559D73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7" y="2185070"/>
            <a:ext cx="7458486" cy="35471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DE64905-2B4D-DAD1-6F72-07C61A3F8936}"/>
              </a:ext>
            </a:extLst>
          </p:cNvPr>
          <p:cNvGrpSpPr/>
          <p:nvPr/>
        </p:nvGrpSpPr>
        <p:grpSpPr>
          <a:xfrm>
            <a:off x="639097" y="1071716"/>
            <a:ext cx="3942735" cy="1622323"/>
            <a:chOff x="639097" y="1071716"/>
            <a:chExt cx="3942735" cy="16223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6068B0-12A1-A67F-B954-4FFF2CE52FD9}"/>
                </a:ext>
              </a:extLst>
            </p:cNvPr>
            <p:cNvSpPr/>
            <p:nvPr/>
          </p:nvSpPr>
          <p:spPr>
            <a:xfrm>
              <a:off x="2231923" y="2025444"/>
              <a:ext cx="2349909" cy="66859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F8959-2A81-C573-957E-8B3925A52E70}"/>
                </a:ext>
              </a:extLst>
            </p:cNvPr>
            <p:cNvSpPr txBox="1"/>
            <p:nvPr/>
          </p:nvSpPr>
          <p:spPr>
            <a:xfrm>
              <a:off x="639097" y="1071716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Language specifier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AC7FCC-7645-BE41-ADD1-0893B3435DA2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1618790"/>
              <a:ext cx="356251" cy="406654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E3E6AB-8113-2269-7AC0-631049D0D035}"/>
              </a:ext>
            </a:extLst>
          </p:cNvPr>
          <p:cNvGrpSpPr/>
          <p:nvPr/>
        </p:nvGrpSpPr>
        <p:grpSpPr>
          <a:xfrm>
            <a:off x="504263" y="2603739"/>
            <a:ext cx="3800167" cy="546196"/>
            <a:chOff x="504263" y="2603739"/>
            <a:chExt cx="3800167" cy="5461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7BB900-FE34-4874-8AEC-3B0BCECF0317}"/>
                </a:ext>
              </a:extLst>
            </p:cNvPr>
            <p:cNvSpPr/>
            <p:nvPr/>
          </p:nvSpPr>
          <p:spPr>
            <a:xfrm>
              <a:off x="2231923" y="2694038"/>
              <a:ext cx="2072507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37D74D-4B3F-0068-2A9C-71E1AB77D5A1}"/>
                </a:ext>
              </a:extLst>
            </p:cNvPr>
            <p:cNvSpPr txBox="1"/>
            <p:nvPr/>
          </p:nvSpPr>
          <p:spPr>
            <a:xfrm>
              <a:off x="504263" y="260373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Chart type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580186-594D-2EA8-D79E-A46A4E5F6AD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247" y="2850814"/>
              <a:ext cx="325252" cy="88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219C84-700B-AA64-8590-BD41F50920E6}"/>
              </a:ext>
            </a:extLst>
          </p:cNvPr>
          <p:cNvGrpSpPr/>
          <p:nvPr/>
        </p:nvGrpSpPr>
        <p:grpSpPr>
          <a:xfrm>
            <a:off x="4304430" y="1681619"/>
            <a:ext cx="2465080" cy="1468316"/>
            <a:chOff x="4304430" y="1681619"/>
            <a:chExt cx="2465080" cy="1468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3D26EF-5461-4D2D-B0CE-D8E78BFABD18}"/>
                </a:ext>
              </a:extLst>
            </p:cNvPr>
            <p:cNvSpPr/>
            <p:nvPr/>
          </p:nvSpPr>
          <p:spPr>
            <a:xfrm>
              <a:off x="4304430" y="2694038"/>
              <a:ext cx="621531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DC49DE-E623-7098-908E-0E0508C7B0B3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1CF406-07E7-6CB8-BE6B-1A1034BC2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961" y="2071046"/>
              <a:ext cx="615734" cy="59510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E732C-DFEA-3178-4391-191557097E1B}"/>
              </a:ext>
            </a:extLst>
          </p:cNvPr>
          <p:cNvGrpSpPr/>
          <p:nvPr/>
        </p:nvGrpSpPr>
        <p:grpSpPr>
          <a:xfrm>
            <a:off x="3547346" y="2666148"/>
            <a:ext cx="3777687" cy="871361"/>
            <a:chOff x="3547346" y="2666148"/>
            <a:chExt cx="3777687" cy="8713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E812E8-9B1E-4F2F-FF89-56D9FC3BC8A1}"/>
                </a:ext>
              </a:extLst>
            </p:cNvPr>
            <p:cNvSpPr/>
            <p:nvPr/>
          </p:nvSpPr>
          <p:spPr>
            <a:xfrm>
              <a:off x="3547346" y="3149935"/>
              <a:ext cx="2358334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839C05-4143-A59D-9A88-8417B739F4E2}"/>
                </a:ext>
              </a:extLst>
            </p:cNvPr>
            <p:cNvSpPr txBox="1"/>
            <p:nvPr/>
          </p:nvSpPr>
          <p:spPr>
            <a:xfrm>
              <a:off x="5905680" y="2666148"/>
              <a:ext cx="141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CE37AF-0858-2783-E276-07E01F87060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374390" y="2850814"/>
              <a:ext cx="531290" cy="279026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2B109-2075-658A-6E51-B01E236910BF}"/>
              </a:ext>
            </a:extLst>
          </p:cNvPr>
          <p:cNvGrpSpPr/>
          <p:nvPr/>
        </p:nvGrpSpPr>
        <p:grpSpPr>
          <a:xfrm>
            <a:off x="4496159" y="3587469"/>
            <a:ext cx="1599840" cy="2015359"/>
            <a:chOff x="4496159" y="3587469"/>
            <a:chExt cx="1599840" cy="2015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3F2AB2-B6AC-79C2-D9A2-633FAC4FFA6F}"/>
                </a:ext>
              </a:extLst>
            </p:cNvPr>
            <p:cNvSpPr/>
            <p:nvPr/>
          </p:nvSpPr>
          <p:spPr>
            <a:xfrm>
              <a:off x="4496159" y="3587469"/>
              <a:ext cx="360976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FD2F64-C14F-CA57-9DE6-42CE1DDA6919}"/>
                </a:ext>
              </a:extLst>
            </p:cNvPr>
            <p:cNvSpPr txBox="1"/>
            <p:nvPr/>
          </p:nvSpPr>
          <p:spPr>
            <a:xfrm>
              <a:off x="4676646" y="4956497"/>
              <a:ext cx="1419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definition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37E286-FD6F-F4DB-BEC2-9F2033B93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646" y="3993404"/>
              <a:ext cx="365204" cy="1077548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DF5BF3-6B0C-4199-09C0-67DA5B9EC625}"/>
              </a:ext>
            </a:extLst>
          </p:cNvPr>
          <p:cNvGrpSpPr/>
          <p:nvPr/>
        </p:nvGrpSpPr>
        <p:grpSpPr>
          <a:xfrm>
            <a:off x="1094558" y="3587469"/>
            <a:ext cx="3209872" cy="1369028"/>
            <a:chOff x="1094558" y="3587469"/>
            <a:chExt cx="3209872" cy="13690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7E5670-B4DC-27E5-ED3B-2CD2DE63B4DA}"/>
                </a:ext>
              </a:extLst>
            </p:cNvPr>
            <p:cNvSpPr txBox="1"/>
            <p:nvPr/>
          </p:nvSpPr>
          <p:spPr>
            <a:xfrm>
              <a:off x="1094558" y="4310166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Arrow type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00362BB-667D-115C-FD33-C51D806C7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506" y="3993404"/>
              <a:ext cx="1607765" cy="58464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68D5CA-219B-F23D-56B3-3E3486EC8F6D}"/>
                </a:ext>
              </a:extLst>
            </p:cNvPr>
            <p:cNvSpPr/>
            <p:nvPr/>
          </p:nvSpPr>
          <p:spPr>
            <a:xfrm>
              <a:off x="3618271" y="3587469"/>
              <a:ext cx="686159" cy="40593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81A8B0-E06B-C057-E327-69EF8BBF5029}"/>
              </a:ext>
            </a:extLst>
          </p:cNvPr>
          <p:cNvGrpSpPr/>
          <p:nvPr/>
        </p:nvGrpSpPr>
        <p:grpSpPr>
          <a:xfrm>
            <a:off x="1094558" y="3149935"/>
            <a:ext cx="2445055" cy="808703"/>
            <a:chOff x="1094558" y="3149935"/>
            <a:chExt cx="2445055" cy="808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5653C3-8233-4CDA-0B9B-14E09C22D974}"/>
                </a:ext>
              </a:extLst>
            </p:cNvPr>
            <p:cNvSpPr/>
            <p:nvPr/>
          </p:nvSpPr>
          <p:spPr>
            <a:xfrm>
              <a:off x="3234813" y="3149935"/>
              <a:ext cx="304800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3150A9-EF42-C95E-D536-650A82F05B85}"/>
                </a:ext>
              </a:extLst>
            </p:cNvPr>
            <p:cNvSpPr txBox="1"/>
            <p:nvPr/>
          </p:nvSpPr>
          <p:spPr>
            <a:xfrm>
              <a:off x="1094558" y="3312307"/>
              <a:ext cx="12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Variable initialiser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40C0A4-EDBE-852A-9FA1-00C48D64819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2188632" y="3343722"/>
              <a:ext cx="1046181" cy="33238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36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C5D34-704B-E1ED-BFC8-92CB72F9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6F9C-6287-B4B8-C8C3-F6140585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7" y="2185070"/>
            <a:ext cx="7458486" cy="35471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17E87F2-849D-9863-5486-6F5F488DDB1B}"/>
              </a:ext>
            </a:extLst>
          </p:cNvPr>
          <p:cNvGrpSpPr/>
          <p:nvPr/>
        </p:nvGrpSpPr>
        <p:grpSpPr>
          <a:xfrm>
            <a:off x="642413" y="1989944"/>
            <a:ext cx="3939419" cy="704095"/>
            <a:chOff x="642413" y="1989944"/>
            <a:chExt cx="3939419" cy="7040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8F6724-BB98-8995-E36E-B8774F1B5EC5}"/>
                </a:ext>
              </a:extLst>
            </p:cNvPr>
            <p:cNvSpPr/>
            <p:nvPr/>
          </p:nvSpPr>
          <p:spPr>
            <a:xfrm>
              <a:off x="2231923" y="2025444"/>
              <a:ext cx="2349909" cy="66859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0CAB-8F54-EB03-D1CD-430F819DE5DA}"/>
                </a:ext>
              </a:extLst>
            </p:cNvPr>
            <p:cNvSpPr txBox="1"/>
            <p:nvPr/>
          </p:nvSpPr>
          <p:spPr>
            <a:xfrm>
              <a:off x="642413" y="1989944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Language specifier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52DFDF-2641-4ACB-35B1-71F3262C4A10}"/>
                </a:ext>
              </a:extLst>
            </p:cNvPr>
            <p:cNvCxnSpPr>
              <a:cxnSpLocks/>
            </p:cNvCxnSpPr>
            <p:nvPr/>
          </p:nvCxnSpPr>
          <p:spPr>
            <a:xfrm>
              <a:off x="1771905" y="2359741"/>
              <a:ext cx="416727" cy="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8A2064-85D3-80DB-5234-0C907F3DBDD1}"/>
              </a:ext>
            </a:extLst>
          </p:cNvPr>
          <p:cNvGrpSpPr/>
          <p:nvPr/>
        </p:nvGrpSpPr>
        <p:grpSpPr>
          <a:xfrm>
            <a:off x="812570" y="2617578"/>
            <a:ext cx="3491860" cy="646331"/>
            <a:chOff x="812570" y="2617578"/>
            <a:chExt cx="3491860" cy="646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828432-8AEE-2C6C-9532-ECFBD78782D4}"/>
                </a:ext>
              </a:extLst>
            </p:cNvPr>
            <p:cNvSpPr/>
            <p:nvPr/>
          </p:nvSpPr>
          <p:spPr>
            <a:xfrm>
              <a:off x="2231923" y="2694038"/>
              <a:ext cx="2072507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EE529-FF61-E379-8A9F-3133BC7CF0A2}"/>
                </a:ext>
              </a:extLst>
            </p:cNvPr>
            <p:cNvSpPr txBox="1"/>
            <p:nvPr/>
          </p:nvSpPr>
          <p:spPr>
            <a:xfrm>
              <a:off x="812570" y="2617578"/>
              <a:ext cx="172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Chart </a:t>
              </a:r>
            </a:p>
            <a:p>
              <a:r>
                <a:rPr lang="en-GB" dirty="0"/>
                <a:t>type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EBF352-992B-EF80-620D-EB73A633CD75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921986"/>
              <a:ext cx="623298" cy="0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690582-EED0-822D-9DB1-1DA5C28E0780}"/>
              </a:ext>
            </a:extLst>
          </p:cNvPr>
          <p:cNvGrpSpPr/>
          <p:nvPr/>
        </p:nvGrpSpPr>
        <p:grpSpPr>
          <a:xfrm>
            <a:off x="4304430" y="1681619"/>
            <a:ext cx="2465080" cy="1468316"/>
            <a:chOff x="4304430" y="1681619"/>
            <a:chExt cx="2465080" cy="1468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E339F2-11CE-44C5-1CC2-7622C0B4CEF8}"/>
                </a:ext>
              </a:extLst>
            </p:cNvPr>
            <p:cNvSpPr/>
            <p:nvPr/>
          </p:nvSpPr>
          <p:spPr>
            <a:xfrm>
              <a:off x="4304430" y="2694038"/>
              <a:ext cx="621531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89470A-E0E3-01CD-3875-2B92647AA497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4F98B4-766F-4FFA-B5D3-EAE45E767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961" y="2071046"/>
              <a:ext cx="615734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951C97-2180-21F4-4F23-ABC8E32F534F}"/>
              </a:ext>
            </a:extLst>
          </p:cNvPr>
          <p:cNvGrpSpPr/>
          <p:nvPr/>
        </p:nvGrpSpPr>
        <p:grpSpPr>
          <a:xfrm>
            <a:off x="3547346" y="2666148"/>
            <a:ext cx="3777687" cy="871361"/>
            <a:chOff x="3547346" y="2666148"/>
            <a:chExt cx="3777687" cy="8713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8793B-7C01-5A3C-17A5-5D20E7A3F7C5}"/>
                </a:ext>
              </a:extLst>
            </p:cNvPr>
            <p:cNvSpPr/>
            <p:nvPr/>
          </p:nvSpPr>
          <p:spPr>
            <a:xfrm>
              <a:off x="3547346" y="3149935"/>
              <a:ext cx="2358334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F33178-5B72-A174-80C1-14023FE8C1ED}"/>
                </a:ext>
              </a:extLst>
            </p:cNvPr>
            <p:cNvSpPr txBox="1"/>
            <p:nvPr/>
          </p:nvSpPr>
          <p:spPr>
            <a:xfrm>
              <a:off x="5905680" y="2666148"/>
              <a:ext cx="141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384C75-8BB5-1E27-96EC-B761348F32F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374390" y="2850814"/>
              <a:ext cx="531290" cy="279026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0501B-2A9F-1D19-952C-F31A95AF1A10}"/>
              </a:ext>
            </a:extLst>
          </p:cNvPr>
          <p:cNvGrpSpPr/>
          <p:nvPr/>
        </p:nvGrpSpPr>
        <p:grpSpPr>
          <a:xfrm>
            <a:off x="4496159" y="3587469"/>
            <a:ext cx="1599840" cy="2015359"/>
            <a:chOff x="4496159" y="3587469"/>
            <a:chExt cx="1599840" cy="2015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04F06D-CC73-56A8-CCF2-66DAD34DD58D}"/>
                </a:ext>
              </a:extLst>
            </p:cNvPr>
            <p:cNvSpPr/>
            <p:nvPr/>
          </p:nvSpPr>
          <p:spPr>
            <a:xfrm>
              <a:off x="4496159" y="3587469"/>
              <a:ext cx="360976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6B54D7-04B5-C97D-E15A-4C9856B6D3AF}"/>
                </a:ext>
              </a:extLst>
            </p:cNvPr>
            <p:cNvSpPr txBox="1"/>
            <p:nvPr/>
          </p:nvSpPr>
          <p:spPr>
            <a:xfrm>
              <a:off x="4676646" y="4956497"/>
              <a:ext cx="1419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Shape definition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356C8F-565F-2C93-3980-360E3AE3B2F3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 flipV="1">
              <a:off x="4676647" y="3975043"/>
              <a:ext cx="365203" cy="1095909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7F67C2-1D6B-AE83-8ACD-3A25E9818050}"/>
              </a:ext>
            </a:extLst>
          </p:cNvPr>
          <p:cNvGrpSpPr/>
          <p:nvPr/>
        </p:nvGrpSpPr>
        <p:grpSpPr>
          <a:xfrm>
            <a:off x="1228790" y="3587469"/>
            <a:ext cx="3075640" cy="1017500"/>
            <a:chOff x="1228790" y="3587469"/>
            <a:chExt cx="3075640" cy="10175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D355F9-22E2-0EE0-C4D8-6815497E19CF}"/>
                </a:ext>
              </a:extLst>
            </p:cNvPr>
            <p:cNvSpPr txBox="1"/>
            <p:nvPr/>
          </p:nvSpPr>
          <p:spPr>
            <a:xfrm>
              <a:off x="1228790" y="3958638"/>
              <a:ext cx="1166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Arrow type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9FEF2C-5771-9419-033F-35EA0A7B729C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2015836" y="3790437"/>
              <a:ext cx="1602435" cy="455897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355B33-9CA7-5CD6-0D02-098674ED9602}"/>
                </a:ext>
              </a:extLst>
            </p:cNvPr>
            <p:cNvSpPr/>
            <p:nvPr/>
          </p:nvSpPr>
          <p:spPr>
            <a:xfrm>
              <a:off x="3618271" y="3587469"/>
              <a:ext cx="686159" cy="405935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2B848B-E264-6881-C900-B18283638D95}"/>
              </a:ext>
            </a:extLst>
          </p:cNvPr>
          <p:cNvGrpSpPr/>
          <p:nvPr/>
        </p:nvGrpSpPr>
        <p:grpSpPr>
          <a:xfrm>
            <a:off x="997526" y="3149935"/>
            <a:ext cx="2542087" cy="797494"/>
            <a:chOff x="997526" y="3149935"/>
            <a:chExt cx="2542087" cy="7974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9059F3-8970-8DE0-A5B9-E69ECB2597B3}"/>
                </a:ext>
              </a:extLst>
            </p:cNvPr>
            <p:cNvSpPr/>
            <p:nvPr/>
          </p:nvSpPr>
          <p:spPr>
            <a:xfrm>
              <a:off x="3234813" y="3149935"/>
              <a:ext cx="304800" cy="387574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D6E45F-81AB-47DD-5113-E5C708CAB8A0}"/>
                </a:ext>
              </a:extLst>
            </p:cNvPr>
            <p:cNvSpPr txBox="1"/>
            <p:nvPr/>
          </p:nvSpPr>
          <p:spPr>
            <a:xfrm>
              <a:off x="997526" y="3301098"/>
              <a:ext cx="1166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Variable initialiser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D640CB-4A18-DB7F-3EE1-5B901A332BC1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2164073" y="3343722"/>
              <a:ext cx="1070740" cy="28054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5935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14BC-608A-10B3-36B4-9EE253F6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9702B-72F7-A4B0-9B72-76961A7AE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45A19B-92E2-8626-6DC3-2103E969B37C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B06694-0B62-6D0D-7C8C-6E9CCD04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40846-C1B6-B8B0-9B00-D1F01731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33" y="1469571"/>
            <a:ext cx="4414711" cy="45464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5AFA85-BF2C-B289-D763-33A7D4D344D1}"/>
              </a:ext>
            </a:extLst>
          </p:cNvPr>
          <p:cNvGrpSpPr/>
          <p:nvPr/>
        </p:nvGrpSpPr>
        <p:grpSpPr>
          <a:xfrm>
            <a:off x="2199190" y="1540343"/>
            <a:ext cx="2372511" cy="1468316"/>
            <a:chOff x="4396999" y="1681619"/>
            <a:chExt cx="2372511" cy="1468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5C6B8A-FCDE-1555-E621-B3024FA032FF}"/>
                </a:ext>
              </a:extLst>
            </p:cNvPr>
            <p:cNvSpPr/>
            <p:nvPr/>
          </p:nvSpPr>
          <p:spPr>
            <a:xfrm>
              <a:off x="4396999" y="2694038"/>
              <a:ext cx="358815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1DE21-5878-414E-549C-557B16E81138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3289CD-8EA5-DE4B-8660-FEF7FE4BE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814" y="2071046"/>
              <a:ext cx="785881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82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C89D-05D3-F4CA-CFE6-878EC4A7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8309"/>
            <a:ext cx="8676222" cy="916982"/>
          </a:xfrm>
        </p:spPr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0D85C-3A70-BA33-44F6-4D3A2D615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1821051"/>
            <a:ext cx="8676222" cy="44929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The meme that haunts</a:t>
            </a:r>
          </a:p>
          <a:p>
            <a:pPr marL="457200" indent="-457200">
              <a:buFont typeface="Arial"/>
              <a:buAutoNum type="arabicPeriod"/>
            </a:pPr>
            <a:r>
              <a:rPr lang="en-GB" sz="2400" dirty="0"/>
              <a:t>Process maps are useful</a:t>
            </a:r>
          </a:p>
          <a:p>
            <a:pPr marL="457200" indent="-457200">
              <a:buAutoNum type="arabicPeriod"/>
            </a:pPr>
            <a:r>
              <a:rPr lang="en-GB" sz="2400" dirty="0"/>
              <a:t>Process Maps As Code </a:t>
            </a:r>
            <a:br>
              <a:rPr lang="en-GB" dirty="0"/>
            </a:br>
            <a:r>
              <a:rPr lang="en-GB" dirty="0"/>
              <a:t>(“Hey that’s the name of the talk”)</a:t>
            </a:r>
          </a:p>
          <a:p>
            <a:pPr marL="457200" indent="-457200">
              <a:buAutoNum type="arabicPeriod"/>
            </a:pPr>
            <a:r>
              <a:rPr lang="en-GB" dirty="0"/>
              <a:t>What does Mermaid do?</a:t>
            </a:r>
          </a:p>
          <a:p>
            <a:pPr marL="457200" indent="-457200">
              <a:buAutoNum type="arabicPeriod"/>
            </a:pPr>
            <a:r>
              <a:rPr lang="en-GB" dirty="0"/>
              <a:t>Where can Mermaid do the things that Mermaid does?</a:t>
            </a:r>
          </a:p>
          <a:p>
            <a:pPr marL="457200" indent="-457200">
              <a:buAutoNum type="arabicPeriod"/>
            </a:pPr>
            <a:r>
              <a:rPr lang="en-GB" dirty="0"/>
              <a:t>The AI section *drinks*</a:t>
            </a:r>
          </a:p>
          <a:p>
            <a:pPr marL="457200" indent="-457200">
              <a:buAutoNum type="arabicPeriod"/>
            </a:pPr>
            <a:r>
              <a:rPr lang="en-GB" dirty="0"/>
              <a:t>Reflections</a:t>
            </a:r>
          </a:p>
          <a:p>
            <a:pPr marL="457200" indent="-457200">
              <a:buAutoNum type="arabicPeriod"/>
            </a:pPr>
            <a:r>
              <a:rPr lang="en-GB" dirty="0"/>
              <a:t>Q&amp;A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936D266-A512-19D6-B257-BB8C6AFF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140954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0C4BB-0BFD-89EC-18DE-9DF8B210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3C7780-754C-BA12-6798-F3CE26C40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Example: Flowchart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6676E5-C53A-4D87-E409-D2879DBD4FF0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3D23DC-C230-CE01-E888-2DE2506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65" y="2497459"/>
            <a:ext cx="5268413" cy="1863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1FFA23-E4B8-FCCB-9985-3CC99D99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7" y="2362051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B0C133-D56D-925B-88AF-6C9A4DA9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03" t="14137" r="65933" b="70955"/>
          <a:stretch/>
        </p:blipFill>
        <p:spPr>
          <a:xfrm>
            <a:off x="2179028" y="2635045"/>
            <a:ext cx="324424" cy="3337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328FE5-2C72-B5E0-5475-A99BB9F10904}"/>
              </a:ext>
            </a:extLst>
          </p:cNvPr>
          <p:cNvGrpSpPr/>
          <p:nvPr/>
        </p:nvGrpSpPr>
        <p:grpSpPr>
          <a:xfrm>
            <a:off x="2199190" y="1540343"/>
            <a:ext cx="2372511" cy="1468316"/>
            <a:chOff x="4396999" y="1681619"/>
            <a:chExt cx="2372511" cy="1468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3A88D4-AEF2-11DF-E3FB-53F024617791}"/>
                </a:ext>
              </a:extLst>
            </p:cNvPr>
            <p:cNvSpPr/>
            <p:nvPr/>
          </p:nvSpPr>
          <p:spPr>
            <a:xfrm>
              <a:off x="4396999" y="2694038"/>
              <a:ext cx="358815" cy="455897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477C01-DDB3-B14E-690C-165A46516E51}"/>
                </a:ext>
              </a:extLst>
            </p:cNvPr>
            <p:cNvSpPr txBox="1"/>
            <p:nvPr/>
          </p:nvSpPr>
          <p:spPr>
            <a:xfrm>
              <a:off x="5041850" y="1681619"/>
              <a:ext cx="17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Metadata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EDE058-68B3-C897-25A2-E6D76AC58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5814" y="2071046"/>
              <a:ext cx="785881" cy="622992"/>
            </a:xfrm>
            <a:prstGeom prst="straightConnector1">
              <a:avLst/>
            </a:prstGeom>
            <a:ln>
              <a:solidFill>
                <a:srgbClr val="CF713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3723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FBBAD-984E-BD74-B1A8-D2BDBA43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6E944A-C742-9283-C5AF-B3182E6F3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171" y="616581"/>
            <a:ext cx="9619657" cy="859970"/>
          </a:xfrm>
        </p:spPr>
        <p:txBody>
          <a:bodyPr>
            <a:normAutofit fontScale="90000"/>
          </a:bodyPr>
          <a:lstStyle/>
          <a:p>
            <a:r>
              <a:rPr lang="en-GB" dirty="0"/>
              <a:t>Separate Assignation to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F4DB-62C7-51BC-8555-7F78083D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9" y="2620316"/>
            <a:ext cx="4486901" cy="2133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C138E-C5C7-B4B2-BD25-56490E39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46355"/>
          <a:stretch/>
        </p:blipFill>
        <p:spPr>
          <a:xfrm>
            <a:off x="7101911" y="1886789"/>
            <a:ext cx="3048425" cy="1931678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B3901596-486E-06C9-D7DC-B16605AE8550}"/>
              </a:ext>
            </a:extLst>
          </p:cNvPr>
          <p:cNvSpPr/>
          <p:nvPr/>
        </p:nvSpPr>
        <p:spPr>
          <a:xfrm>
            <a:off x="5702986" y="3257280"/>
            <a:ext cx="1264270" cy="85997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71E13-1D45-717B-FCA0-735D25B2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167"/>
          <a:stretch/>
        </p:blipFill>
        <p:spPr>
          <a:xfrm>
            <a:off x="7101911" y="3818467"/>
            <a:ext cx="3048425" cy="13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51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E7EA9-6875-6B49-C0BE-D36D5B8A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886E-06F3-F5FB-159B-2F9CD1C6A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Defining Shapes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A2EDA-D1B3-2FD7-DE6B-733F32785E0F}"/>
              </a:ext>
            </a:extLst>
          </p:cNvPr>
          <p:cNvSpPr txBox="1"/>
          <p:nvPr/>
        </p:nvSpPr>
        <p:spPr>
          <a:xfrm>
            <a:off x="3711893" y="58790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Flowcharts Syntax | Mermaid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259EC-CB97-DA5D-C9CE-F17315E3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0" y="2562105"/>
            <a:ext cx="4892180" cy="1404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4A1CE-EF75-8D2F-467F-02019B8A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45" y="1594875"/>
            <a:ext cx="3205803" cy="416378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8857AB-CCE4-80BA-EAE7-EFBD5887D4F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2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AC5F-0DC2-2DEC-2870-C13F3FCC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AE84DE-7393-68C5-DFA3-1455E7B5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8"/>
          <a:stretch/>
        </p:blipFill>
        <p:spPr>
          <a:xfrm>
            <a:off x="734416" y="2294499"/>
            <a:ext cx="5106113" cy="2491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B21CB-A758-0FDF-4076-4E5C1E56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60" y="1920303"/>
            <a:ext cx="5480354" cy="32395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ED628C-6D48-35F4-F27E-0FCEE748511F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CC8EED8-7834-A04C-8924-A12DF35A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88437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68076-654E-6223-176C-626A221C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896" y="1580498"/>
            <a:ext cx="1983338" cy="4978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1C89E-C98B-6D46-89D9-A685A51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54" y="1580498"/>
            <a:ext cx="3686689" cy="4667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9571F2-93F0-1EC9-D4E7-DF894EAE9E3D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FC5F339-343B-2F8B-F1F0-06F9D0E0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4441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C94AB-501C-A4CA-F8F5-A72CFAC63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 err="1"/>
              <a:t>Gitgraph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AE3A5-7206-6A5F-31B5-02F3E827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59" y="1842818"/>
            <a:ext cx="3667637" cy="38581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C9F58F-D3AB-2E9E-1971-9051962DDD23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CDE1E6A-20BA-8AE2-EC87-E7AB539D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19" y="2515863"/>
            <a:ext cx="4792244" cy="23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16DA-BC1A-59EF-9044-350E4F92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5150FD-8F65-CA4D-9C85-146B650FC029}"/>
              </a:ext>
            </a:extLst>
          </p:cNvPr>
          <p:cNvCxnSpPr>
            <a:cxnSpLocks/>
          </p:cNvCxnSpPr>
          <p:nvPr/>
        </p:nvCxnSpPr>
        <p:spPr>
          <a:xfrm>
            <a:off x="6095993" y="158846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F0A114E-4124-80CD-8993-126CECDAE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 err="1"/>
              <a:t>KanbaN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3921E-D145-2D65-4333-F41D70D3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9" y="2015030"/>
            <a:ext cx="5089305" cy="3254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5313C-2471-4847-368A-FD0D32BD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75" y="2756051"/>
            <a:ext cx="5193019" cy="13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DC383-C324-7933-1DC9-514C9EE8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3981-A942-B823-5912-F8FD6F122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59970"/>
          </a:xfrm>
        </p:spPr>
        <p:txBody>
          <a:bodyPr/>
          <a:lstStyle/>
          <a:p>
            <a:r>
              <a:rPr lang="en-GB" dirty="0"/>
              <a:t>Diagram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2EE19-1C92-B726-34A8-8F551A9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95" y="1866682"/>
            <a:ext cx="3539278" cy="3778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5A70F-D7FD-9FB5-6588-1AF21F3B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03" y="1866682"/>
            <a:ext cx="3084911" cy="392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89EE8-4F39-4864-23BD-5013924D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182"/>
          <a:stretch/>
        </p:blipFill>
        <p:spPr>
          <a:xfrm>
            <a:off x="8346443" y="1866682"/>
            <a:ext cx="3371880" cy="248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E7F5B-24D3-3436-E17C-31FD2C575D5C}"/>
              </a:ext>
            </a:extLst>
          </p:cNvPr>
          <p:cNvSpPr txBox="1"/>
          <p:nvPr/>
        </p:nvSpPr>
        <p:spPr>
          <a:xfrm>
            <a:off x="9666514" y="3417337"/>
            <a:ext cx="223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(added Oct 30</a:t>
            </a:r>
            <a:r>
              <a:rPr lang="en-GB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8880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6E039-536D-011E-36D3-63C0576868A1}"/>
              </a:ext>
            </a:extLst>
          </p:cNvPr>
          <p:cNvSpPr txBox="1">
            <a:spLocks/>
          </p:cNvSpPr>
          <p:nvPr/>
        </p:nvSpPr>
        <p:spPr>
          <a:xfrm>
            <a:off x="1751012" y="609601"/>
            <a:ext cx="8676222" cy="8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THEMES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2E86D-4A38-C029-227E-8C8B5880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57" y="2105674"/>
            <a:ext cx="4744559" cy="3518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F0CDE9-E59A-41D9-7583-BA7B155BD251}"/>
              </a:ext>
            </a:extLst>
          </p:cNvPr>
          <p:cNvCxnSpPr>
            <a:cxnSpLocks/>
          </p:cNvCxnSpPr>
          <p:nvPr/>
        </p:nvCxnSpPr>
        <p:spPr>
          <a:xfrm>
            <a:off x="6096000" y="2237391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BEECB0-6406-D7C7-8BC7-1CFF5E16403D}"/>
              </a:ext>
            </a:extLst>
          </p:cNvPr>
          <p:cNvSpPr txBox="1"/>
          <p:nvPr/>
        </p:nvSpPr>
        <p:spPr>
          <a:xfrm>
            <a:off x="4750253" y="1406317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Base theme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C4446-07EC-7093-6E6C-E86AF327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51" y="1934912"/>
            <a:ext cx="3776562" cy="42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1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A56073-2031-CD81-40FA-D6B3CA508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THEMES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C553A-ABFF-4356-9F1D-D717DEF4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8" y="1556072"/>
            <a:ext cx="6536663" cy="298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5319C-D426-1ECC-01CB-056B8A4E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899" y="1381022"/>
            <a:ext cx="3871785" cy="2655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E4EC6-7367-50F7-3FCE-94C3C400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98" y="4850396"/>
            <a:ext cx="9239986" cy="1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A168-B320-275D-53FB-4B44C24E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1. </a:t>
            </a:r>
            <a:br>
              <a:rPr lang="en-GB" dirty="0"/>
            </a:br>
            <a:r>
              <a:rPr lang="en-GB" dirty="0"/>
              <a:t>The Meme that haunts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9AEF6-D40B-E0F4-73DE-F1758D03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13971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Process Maps as Code with Mermaid | Richard Jackson | @jacksorjacksor | Umbraco Kent Meetup | 12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71126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48F5-24E7-32FD-86E8-63FFB9D1D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58849"/>
          </a:xfrm>
        </p:spPr>
        <p:txBody>
          <a:bodyPr/>
          <a:lstStyle/>
          <a:p>
            <a:r>
              <a:rPr lang="en-GB" dirty="0"/>
              <a:t>Click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D187D-D62A-7594-1396-A3DA52FA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8" y="2891378"/>
            <a:ext cx="3296110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CADB4-501A-1F4C-0E94-125072B7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1" y="3197494"/>
            <a:ext cx="2743583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EA8B6-E272-AFB4-8604-3FB82FC5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" r="1"/>
          <a:stretch/>
        </p:blipFill>
        <p:spPr>
          <a:xfrm>
            <a:off x="8290183" y="2619108"/>
            <a:ext cx="3501372" cy="198555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01B1836-82F5-2B11-42AC-F1D44D828083}"/>
              </a:ext>
            </a:extLst>
          </p:cNvPr>
          <p:cNvSpPr/>
          <p:nvPr/>
        </p:nvSpPr>
        <p:spPr>
          <a:xfrm rot="16200000">
            <a:off x="3927017" y="3366470"/>
            <a:ext cx="883403" cy="57157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38DF62D-926D-0957-8268-40727F82DEC4}"/>
              </a:ext>
            </a:extLst>
          </p:cNvPr>
          <p:cNvSpPr/>
          <p:nvPr/>
        </p:nvSpPr>
        <p:spPr>
          <a:xfrm rot="16200000">
            <a:off x="7433847" y="3328484"/>
            <a:ext cx="883403" cy="64754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32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241-E77E-CC54-21C8-A87DE0D55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462644"/>
            <a:ext cx="8676222" cy="876299"/>
          </a:xfrm>
        </p:spPr>
        <p:txBody>
          <a:bodyPr/>
          <a:lstStyle/>
          <a:p>
            <a:r>
              <a:rPr lang="en-GB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AA834-F1AD-EA0D-7D2D-4E76FD8F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1666629"/>
            <a:ext cx="5058481" cy="352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AF3A-758D-A922-B8EF-7592ECDD12EF}"/>
              </a:ext>
            </a:extLst>
          </p:cNvPr>
          <p:cNvSpPr txBox="1"/>
          <p:nvPr/>
        </p:nvSpPr>
        <p:spPr>
          <a:xfrm>
            <a:off x="2964995" y="5519057"/>
            <a:ext cx="6262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Sample: writes type of Mermaid diagram to console </a:t>
            </a:r>
          </a:p>
        </p:txBody>
      </p:sp>
    </p:spTree>
    <p:extLst>
      <p:ext uri="{BB962C8B-B14F-4D97-AF65-F5344CB8AC3E}">
        <p14:creationId xmlns:p14="http://schemas.microsoft.com/office/powerpoint/2010/main" val="6531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FD8D-DC93-EED3-72E2-85EECB86B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096735"/>
          </a:xfrm>
        </p:spPr>
        <p:txBody>
          <a:bodyPr/>
          <a:lstStyle/>
          <a:p>
            <a:r>
              <a:rPr lang="en-GB" dirty="0"/>
              <a:t>Binding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F81CA-221E-C6A0-D510-D1685D94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878904"/>
            <a:ext cx="8183117" cy="346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C9790-25A5-74E0-B19E-6E1C3F36207A}"/>
              </a:ext>
            </a:extLst>
          </p:cNvPr>
          <p:cNvSpPr txBox="1"/>
          <p:nvPr/>
        </p:nvSpPr>
        <p:spPr>
          <a:xfrm>
            <a:off x="2620736" y="5429250"/>
            <a:ext cx="737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Sample: renders Mermaid diagram </a:t>
            </a:r>
            <a:br>
              <a:rPr lang="en-GB" sz="2800" dirty="0"/>
            </a:br>
            <a:r>
              <a:rPr lang="en-GB" sz="2800" dirty="0"/>
              <a:t>THEN allows for tooltip/click event binding</a:t>
            </a:r>
          </a:p>
        </p:txBody>
      </p:sp>
    </p:spTree>
    <p:extLst>
      <p:ext uri="{BB962C8B-B14F-4D97-AF65-F5344CB8AC3E}">
        <p14:creationId xmlns:p14="http://schemas.microsoft.com/office/powerpoint/2010/main" val="374541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6CE-781E-8D72-7582-3488420B1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236" y="609601"/>
            <a:ext cx="7817529" cy="851806"/>
          </a:xfrm>
        </p:spPr>
        <p:txBody>
          <a:bodyPr/>
          <a:lstStyle/>
          <a:p>
            <a:r>
              <a:rPr lang="en-GB" dirty="0"/>
              <a:t>Checking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1FF4-8C26-0A54-AF19-92881C8C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935" y="2901247"/>
            <a:ext cx="2162477" cy="1543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A3073-F602-ECEF-F70F-D8D85D8C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89" y="2753589"/>
            <a:ext cx="2829320" cy="18385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FFC748-92F9-F95D-9AC4-0D97271D2C12}"/>
              </a:ext>
            </a:extLst>
          </p:cNvPr>
          <p:cNvCxnSpPr>
            <a:cxnSpLocks/>
          </p:cNvCxnSpPr>
          <p:nvPr/>
        </p:nvCxnSpPr>
        <p:spPr>
          <a:xfrm>
            <a:off x="6096000" y="2421467"/>
            <a:ext cx="0" cy="2658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30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69E7-147E-7C54-6915-DDFD3DAB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72EA0-9EAC-90A5-4D8B-D2BC848F5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450269"/>
            <a:ext cx="8676222" cy="1793975"/>
          </a:xfrm>
        </p:spPr>
        <p:txBody>
          <a:bodyPr>
            <a:normAutofit fontScale="90000"/>
          </a:bodyPr>
          <a:lstStyle/>
          <a:p>
            <a:r>
              <a:rPr lang="en-GB" dirty="0"/>
              <a:t>5.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“Where can Mermaid do the things that Mermaid can do?”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202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907F-60A2-FA1D-7073-BB11D287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2B7C-9167-2E3B-DEB6-5CBEA69D2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34" y="626833"/>
            <a:ext cx="3999166" cy="1379219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Mermaid JS</a:t>
            </a:r>
            <a:br>
              <a:rPr lang="en-GB" dirty="0"/>
            </a:br>
            <a:r>
              <a:rPr lang="en-GB" dirty="0"/>
              <a:t>Integrations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4B91E-FE60-57C0-54AC-051E7E46C8E9}"/>
              </a:ext>
            </a:extLst>
          </p:cNvPr>
          <p:cNvGrpSpPr/>
          <p:nvPr/>
        </p:nvGrpSpPr>
        <p:grpSpPr>
          <a:xfrm>
            <a:off x="1116474" y="2238376"/>
            <a:ext cx="4404071" cy="4345304"/>
            <a:chOff x="647844" y="226696"/>
            <a:chExt cx="4404071" cy="434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F5E3D9-D555-8C18-66A0-23002E9CE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334" b="-1334"/>
            <a:stretch/>
          </p:blipFill>
          <p:spPr>
            <a:xfrm>
              <a:off x="647844" y="2240280"/>
              <a:ext cx="4404071" cy="23317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13195-BC83-A51C-20DD-2397CD15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8000" b="51833"/>
            <a:stretch/>
          </p:blipFill>
          <p:spPr>
            <a:xfrm>
              <a:off x="647844" y="1560195"/>
              <a:ext cx="4404071" cy="6972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4AD6F5-23B7-5512-5958-6DE987B1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5167"/>
            <a:stretch/>
          </p:blipFill>
          <p:spPr>
            <a:xfrm>
              <a:off x="647844" y="226696"/>
              <a:ext cx="4404071" cy="10172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F18E0-0A67-B937-5335-6F910534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167" b="75333"/>
            <a:stretch/>
          </p:blipFill>
          <p:spPr>
            <a:xfrm>
              <a:off x="647844" y="1223010"/>
              <a:ext cx="4404071" cy="377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AAA715-DCAE-50BA-5748-D117C2F2977F}"/>
              </a:ext>
            </a:extLst>
          </p:cNvPr>
          <p:cNvGrpSpPr/>
          <p:nvPr/>
        </p:nvGrpSpPr>
        <p:grpSpPr>
          <a:xfrm>
            <a:off x="6352013" y="2145572"/>
            <a:ext cx="5157853" cy="4438108"/>
            <a:chOff x="6089123" y="480601"/>
            <a:chExt cx="5836991" cy="4814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EFA02-0EED-2418-71D8-1C395279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4300"/>
            <a:stretch/>
          </p:blipFill>
          <p:spPr>
            <a:xfrm>
              <a:off x="6096000" y="480601"/>
              <a:ext cx="5830114" cy="38742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4F1567-9413-740E-0996-0466F07A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4050"/>
            <a:stretch/>
          </p:blipFill>
          <p:spPr>
            <a:xfrm>
              <a:off x="6089123" y="4354830"/>
              <a:ext cx="5830114" cy="94052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D15B1-A62F-9108-4932-7AD441917442}"/>
              </a:ext>
            </a:extLst>
          </p:cNvPr>
          <p:cNvSpPr/>
          <p:nvPr/>
        </p:nvSpPr>
        <p:spPr>
          <a:xfrm>
            <a:off x="1276023" y="230504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7CB4-395E-3B73-A72E-095B70C4FF2C}"/>
              </a:ext>
            </a:extLst>
          </p:cNvPr>
          <p:cNvSpPr/>
          <p:nvPr/>
        </p:nvSpPr>
        <p:spPr>
          <a:xfrm>
            <a:off x="1276023" y="3920490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A5451-60AB-7D10-674E-48FF2B9035D5}"/>
              </a:ext>
            </a:extLst>
          </p:cNvPr>
          <p:cNvSpPr/>
          <p:nvPr/>
        </p:nvSpPr>
        <p:spPr>
          <a:xfrm>
            <a:off x="1276023" y="4236718"/>
            <a:ext cx="1970097" cy="30480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31434-3CED-C125-86EE-E85547655DB3}"/>
              </a:ext>
            </a:extLst>
          </p:cNvPr>
          <p:cNvSpPr/>
          <p:nvPr/>
        </p:nvSpPr>
        <p:spPr>
          <a:xfrm>
            <a:off x="6499532" y="5747208"/>
            <a:ext cx="4404688" cy="34498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9161E-8A6B-F37D-73F6-C86B9D1C4CB9}"/>
              </a:ext>
            </a:extLst>
          </p:cNvPr>
          <p:cNvSpPr/>
          <p:nvPr/>
        </p:nvSpPr>
        <p:spPr>
          <a:xfrm>
            <a:off x="6499533" y="4269105"/>
            <a:ext cx="1341448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FE84A-7FA0-829C-A980-8F9669F72E38}"/>
              </a:ext>
            </a:extLst>
          </p:cNvPr>
          <p:cNvSpPr/>
          <p:nvPr/>
        </p:nvSpPr>
        <p:spPr>
          <a:xfrm>
            <a:off x="6499532" y="4985296"/>
            <a:ext cx="1444317" cy="41719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79D1E4-33BB-ABD6-50F3-DDDA7794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0" y="949134"/>
            <a:ext cx="847843" cy="704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ED218-FF8D-CEFA-4192-F0B5596AB032}"/>
              </a:ext>
            </a:extLst>
          </p:cNvPr>
          <p:cNvSpPr txBox="1"/>
          <p:nvPr/>
        </p:nvSpPr>
        <p:spPr>
          <a:xfrm>
            <a:off x="7509546" y="1141273"/>
            <a:ext cx="279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Inter"/>
              </a:rPr>
              <a:t>Native support for Mermaid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5D1BEE-3A36-4B8B-0E0A-33A85382B6EF}"/>
              </a:ext>
            </a:extLst>
          </p:cNvPr>
          <p:cNvSpPr/>
          <p:nvPr/>
        </p:nvSpPr>
        <p:spPr>
          <a:xfrm>
            <a:off x="6499532" y="6092190"/>
            <a:ext cx="1950504" cy="34072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0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596DE-7D15-FDC9-156C-7CDC1EC0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0CB6-F959-1513-BD75-1A521123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8318D-B1D7-CBD9-BE91-359F98AC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14" y="2074033"/>
            <a:ext cx="4486901" cy="343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DCFE5-6F79-FE51-B382-F17C3739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88" y="1975757"/>
            <a:ext cx="5082389" cy="1641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E165D-5DF0-2215-DAA5-CC145529A2F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2696A-691A-3683-886F-CF07F42D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90" y="3953366"/>
            <a:ext cx="2743583" cy="2715004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839E54-D577-0158-BB3B-1F0BA57645E1}"/>
              </a:ext>
            </a:extLst>
          </p:cNvPr>
          <p:cNvCxnSpPr>
            <a:cxnSpLocks/>
          </p:cNvCxnSpPr>
          <p:nvPr/>
        </p:nvCxnSpPr>
        <p:spPr>
          <a:xfrm flipH="1">
            <a:off x="10511073" y="3429000"/>
            <a:ext cx="543370" cy="52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266CD-96B1-9216-E386-B762C6231576}"/>
              </a:ext>
            </a:extLst>
          </p:cNvPr>
          <p:cNvSpPr txBox="1"/>
          <p:nvPr/>
        </p:nvSpPr>
        <p:spPr>
          <a:xfrm>
            <a:off x="1821820" y="1474470"/>
            <a:ext cx="272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Markdown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33463-6A5A-F411-1124-E0BA91759DC1}"/>
              </a:ext>
            </a:extLst>
          </p:cNvPr>
          <p:cNvSpPr txBox="1"/>
          <p:nvPr/>
        </p:nvSpPr>
        <p:spPr>
          <a:xfrm>
            <a:off x="1095884" y="5639963"/>
            <a:ext cx="500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Available since Feb 2022:</a:t>
            </a:r>
          </a:p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 diagrams in your Markdown files with Mermaid - The GitHub Blog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3DAE3229-0AAC-6C92-F1A5-F6F4676B9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16" y="486272"/>
            <a:ext cx="1266371" cy="1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30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8B63-20B6-D0AA-5476-6C3AFBE2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0AF78-99B1-293E-AF40-D8DE0F1662E2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57FEA5-1D13-EA9F-1E4B-2EEE3593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0" y="2003275"/>
            <a:ext cx="4915586" cy="293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9FABB-13C2-9E2D-6EA7-B26EE049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72" y="1418716"/>
            <a:ext cx="5385806" cy="402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3774A-8998-6C2C-59E5-8B9BB7A96984}"/>
              </a:ext>
            </a:extLst>
          </p:cNvPr>
          <p:cNvSpPr txBox="1"/>
          <p:nvPr/>
        </p:nvSpPr>
        <p:spPr>
          <a:xfrm>
            <a:off x="3712276" y="6009912"/>
            <a:ext cx="476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4"/>
              </a:rPr>
              <a:t>GitHub HTML Rendering Pipeline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2121E4-B3E9-F60B-A2FC-31476E63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>
            <a:normAutofit fontScale="90000"/>
          </a:bodyPr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sz="3600" dirty="0"/>
              <a:t>Mermaid rendering Process</a:t>
            </a:r>
            <a:endParaRPr lang="en-GB" dirty="0"/>
          </a:p>
        </p:txBody>
      </p:sp>
      <p:pic>
        <p:nvPicPr>
          <p:cNvPr id="2" name="Picture 1" descr="A black cat with a white circle in the background&#10;&#10;Description automatically generated">
            <a:extLst>
              <a:ext uri="{FF2B5EF4-FFF2-40B4-BE49-F238E27FC236}">
                <a16:creationId xmlns:a16="http://schemas.microsoft.com/office/drawing/2014/main" id="{F8DA22BB-5614-484F-9638-8BA11746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1" y="80796"/>
            <a:ext cx="1266371" cy="1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9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DBD86-3591-B866-A00E-AC400B35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5BBD-34CD-3FA6-211D-E80F4833A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Azure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45E2B-32CC-0EB6-6C43-8D2EAD35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8" y="2048933"/>
            <a:ext cx="11096083" cy="202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56565-DF89-C225-122C-52032406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13" y="4751071"/>
            <a:ext cx="2848373" cy="158137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1433A5-5CB7-901F-A621-AE0AAD3D2C7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415643" y="3063542"/>
            <a:ext cx="985157" cy="1687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148D57-A23E-38F1-28F1-599BA6549995}"/>
              </a:ext>
            </a:extLst>
          </p:cNvPr>
          <p:cNvSpPr txBox="1"/>
          <p:nvPr/>
        </p:nvSpPr>
        <p:spPr>
          <a:xfrm>
            <a:off x="5026479" y="154987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Wiki Entries only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114E857-7092-163F-E249-886CCAC1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8" y="384322"/>
            <a:ext cx="1534886" cy="1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30CB-DD20-BB82-B40F-C4DEC89A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90599"/>
          </a:xfrm>
        </p:spPr>
        <p:txBody>
          <a:bodyPr/>
          <a:lstStyle/>
          <a:p>
            <a:r>
              <a:rPr lang="en-GB" dirty="0"/>
              <a:t>Microsoft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3A73-3698-47DB-1B10-C1C8A30A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" t="17917" r="2777" b="3750"/>
          <a:stretch/>
        </p:blipFill>
        <p:spPr>
          <a:xfrm>
            <a:off x="1113719" y="2100788"/>
            <a:ext cx="9964562" cy="4147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10062-90FB-DF98-1490-E9099256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16" y="186417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7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8B10E-6A54-1EA0-F2A6-E9EE4C92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36" y="2119675"/>
            <a:ext cx="4606987" cy="3084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AAFAE3-DA77-BCAE-4D95-B026C2A0D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7" y="243652"/>
            <a:ext cx="3238107" cy="323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006CFD-617E-4BF6-E3D7-3586FAA2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721" y="3429000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FAF9902-AE59-D227-C7CC-57687A887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586" y="4919066"/>
            <a:ext cx="7579962" cy="1805584"/>
          </a:xfrm>
        </p:spPr>
        <p:txBody>
          <a:bodyPr>
            <a:normAutofit/>
          </a:bodyPr>
          <a:lstStyle/>
          <a:p>
            <a:pPr algn="l"/>
            <a:r>
              <a:rPr lang="en-GB" sz="2800" dirty="0"/>
              <a:t>Low effort</a:t>
            </a:r>
          </a:p>
          <a:p>
            <a:pPr algn="l"/>
            <a:r>
              <a:rPr lang="en-GB" sz="2800" dirty="0"/>
              <a:t>Easily distributed</a:t>
            </a:r>
          </a:p>
          <a:p>
            <a:pPr algn="l"/>
            <a:r>
              <a:rPr lang="en-GB" sz="2800" dirty="0"/>
              <a:t>Common associations/Cultural </a:t>
            </a:r>
            <a:r>
              <a:rPr lang="en-GB" sz="2800" dirty="0" err="1"/>
              <a:t>Shorthands</a:t>
            </a:r>
            <a:endParaRPr lang="en-GB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E48A934-CA26-D26F-0F82-47D953A9CE31}"/>
              </a:ext>
            </a:extLst>
          </p:cNvPr>
          <p:cNvSpPr txBox="1">
            <a:spLocks/>
          </p:cNvSpPr>
          <p:nvPr/>
        </p:nvSpPr>
        <p:spPr>
          <a:xfrm>
            <a:off x="6172590" y="129577"/>
            <a:ext cx="5625193" cy="18055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Combination of text and images</a:t>
            </a:r>
          </a:p>
          <a:p>
            <a:pPr algn="r"/>
            <a:r>
              <a:rPr lang="en-GB" sz="2800" dirty="0"/>
              <a:t>Clearly understandable</a:t>
            </a:r>
          </a:p>
          <a:p>
            <a:pPr algn="r"/>
            <a:r>
              <a:rPr lang="en-GB" sz="2800" dirty="0"/>
              <a:t>High level concepts</a:t>
            </a:r>
          </a:p>
        </p:txBody>
      </p:sp>
    </p:spTree>
    <p:extLst>
      <p:ext uri="{BB962C8B-B14F-4D97-AF65-F5344CB8AC3E}">
        <p14:creationId xmlns:p14="http://schemas.microsoft.com/office/powerpoint/2010/main" val="124504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872D-D9A7-5228-A89F-9DD1D13B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F55-C2DB-5A6D-4B65-C50CC8BF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864869"/>
          </a:xfrm>
        </p:spPr>
        <p:txBody>
          <a:bodyPr/>
          <a:lstStyle/>
          <a:p>
            <a:r>
              <a:rPr lang="en-GB" dirty="0"/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7622-E733-2649-87D2-747DB22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3" y="4369331"/>
            <a:ext cx="5197929" cy="155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0E28C-F669-620B-674B-00AF5BF3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55" y="4468056"/>
            <a:ext cx="5205336" cy="136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ED222-3C02-8731-1005-E78CEE25A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55" y="2017899"/>
            <a:ext cx="5201917" cy="158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32BE7-03E7-D2CC-B3BB-9E7817CA1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93" y="2073728"/>
            <a:ext cx="5205672" cy="1469571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484E1-3DF1-E482-E5F9-95FFB8EE4704}"/>
              </a:ext>
            </a:extLst>
          </p:cNvPr>
          <p:cNvSpPr txBox="1"/>
          <p:nvPr/>
        </p:nvSpPr>
        <p:spPr>
          <a:xfrm>
            <a:off x="4750254" y="1549876"/>
            <a:ext cx="269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Extension required</a:t>
            </a:r>
          </a:p>
        </p:txBody>
      </p:sp>
    </p:spTree>
    <p:extLst>
      <p:ext uri="{BB962C8B-B14F-4D97-AF65-F5344CB8AC3E}">
        <p14:creationId xmlns:p14="http://schemas.microsoft.com/office/powerpoint/2010/main" val="8662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976A-F415-9BC1-9B75-C867A008D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794656"/>
          </a:xfrm>
        </p:spPr>
        <p:txBody>
          <a:bodyPr>
            <a:normAutofit fontScale="90000"/>
          </a:bodyPr>
          <a:lstStyle/>
          <a:p>
            <a:r>
              <a:rPr lang="en-GB" dirty="0"/>
              <a:t>Web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15CAC-F1EF-FDB8-E1D4-2E974219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38" y="1637656"/>
            <a:ext cx="874517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76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0BC0-5EF5-1F76-F849-43804CA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277"/>
            <a:ext cx="12192000" cy="118382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3F13F-CB98-317C-6C79-AF84AAB8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407F3-3C76-A234-EBF9-6F0FF288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34FC3-C27C-01AD-2321-F536FFAC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8BEF7D7-6819-2DC8-229A-1BD9CFD7194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3960F1A6-F263-E4B2-3A6C-B5EB0D2FDCBD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0DBB-A471-840B-298F-52E0240FDF16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  <p:pic>
        <p:nvPicPr>
          <p:cNvPr id="6146" name="Picture 2" descr="Press | Download the Umbraco logo &amp; other Umbraco material">
            <a:extLst>
              <a:ext uri="{FF2B5EF4-FFF2-40B4-BE49-F238E27FC236}">
                <a16:creationId xmlns:a16="http://schemas.microsoft.com/office/drawing/2014/main" id="{76DDB0C2-74FC-1FFC-591D-F615B868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1" y="-135796"/>
            <a:ext cx="2528808" cy="25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83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AB090-A195-ED3F-282C-EE6EF0A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6" y="1805882"/>
            <a:ext cx="11114496" cy="3246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2B7A55-25FB-04CF-6659-E5928D294627}"/>
              </a:ext>
            </a:extLst>
          </p:cNvPr>
          <p:cNvSpPr/>
          <p:nvPr/>
        </p:nvSpPr>
        <p:spPr>
          <a:xfrm>
            <a:off x="489857" y="3845379"/>
            <a:ext cx="11617779" cy="135527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C948F-D327-E77E-2691-6A82A52579D5}"/>
              </a:ext>
            </a:extLst>
          </p:cNvPr>
          <p:cNvSpPr/>
          <p:nvPr/>
        </p:nvSpPr>
        <p:spPr>
          <a:xfrm>
            <a:off x="718457" y="3012621"/>
            <a:ext cx="2686051" cy="2449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D07A7-8B83-81F7-7663-8FD6EE4C63A3}"/>
              </a:ext>
            </a:extLst>
          </p:cNvPr>
          <p:cNvSpPr/>
          <p:nvPr/>
        </p:nvSpPr>
        <p:spPr>
          <a:xfrm>
            <a:off x="1760764" y="3257550"/>
            <a:ext cx="8403772" cy="29391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3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607F-5F14-44E5-B32A-E823C55A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7695-4037-DF2E-1B1C-7B70B544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277"/>
            <a:ext cx="12192000" cy="118382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Umbraco CMS (v13)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02517-E623-B7F1-9E55-0162400B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498" y="2239644"/>
            <a:ext cx="3096505" cy="300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B56EA-3714-A984-F729-BDDB4886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84" y="1507937"/>
            <a:ext cx="3934374" cy="15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50582-637A-0D66-088C-4B71219F1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6" y="3806153"/>
            <a:ext cx="7546780" cy="22042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E8161E18-CCD8-E42A-C5BB-531C8DC43813}"/>
              </a:ext>
            </a:extLst>
          </p:cNvPr>
          <p:cNvSpPr/>
          <p:nvPr/>
        </p:nvSpPr>
        <p:spPr>
          <a:xfrm rot="16200000">
            <a:off x="8013627" y="3348707"/>
            <a:ext cx="883403" cy="78840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EA065858-077C-F3BC-386B-71AEC98B79E8}"/>
              </a:ext>
            </a:extLst>
          </p:cNvPr>
          <p:cNvSpPr/>
          <p:nvPr/>
        </p:nvSpPr>
        <p:spPr>
          <a:xfrm>
            <a:off x="3476467" y="3058333"/>
            <a:ext cx="788407" cy="747820"/>
          </a:xfrm>
          <a:prstGeom prst="math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E2E57-35BE-6037-4404-01E033FC6CD8}"/>
              </a:ext>
            </a:extLst>
          </p:cNvPr>
          <p:cNvSpPr txBox="1"/>
          <p:nvPr/>
        </p:nvSpPr>
        <p:spPr>
          <a:xfrm>
            <a:off x="1967592" y="1928325"/>
            <a:ext cx="1240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[Markdown Editor]</a:t>
            </a:r>
          </a:p>
        </p:txBody>
      </p:sp>
      <p:pic>
        <p:nvPicPr>
          <p:cNvPr id="6146" name="Picture 2" descr="Press | Download the Umbraco logo &amp; other Umbraco material">
            <a:extLst>
              <a:ext uri="{FF2B5EF4-FFF2-40B4-BE49-F238E27FC236}">
                <a16:creationId xmlns:a16="http://schemas.microsoft.com/office/drawing/2014/main" id="{070E1103-1CC9-2950-E364-47F0CEF9A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161" y="-135796"/>
            <a:ext cx="2528808" cy="252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4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AD38-47AE-D5A7-129A-0EC6B78D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522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B2615-562C-9822-541A-B055BAC9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1576498"/>
            <a:ext cx="8828314" cy="4596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0C8CE-ED42-14CE-95F8-911C3039C9E7}"/>
              </a:ext>
            </a:extLst>
          </p:cNvPr>
          <p:cNvSpPr txBox="1"/>
          <p:nvPr/>
        </p:nvSpPr>
        <p:spPr>
          <a:xfrm>
            <a:off x="4657725" y="994903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https://mermaid.live</a:t>
            </a:r>
          </a:p>
        </p:txBody>
      </p:sp>
    </p:spTree>
    <p:extLst>
      <p:ext uri="{BB962C8B-B14F-4D97-AF65-F5344CB8AC3E}">
        <p14:creationId xmlns:p14="http://schemas.microsoft.com/office/powerpoint/2010/main" val="7521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AC82-04E4-381B-639E-D02433BB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FE99-4CD4-8E3D-C55C-8EDD08D7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3450"/>
          </a:xfrm>
        </p:spPr>
        <p:txBody>
          <a:bodyPr/>
          <a:lstStyle/>
          <a:p>
            <a:pPr algn="ctr"/>
            <a:r>
              <a:rPr lang="en-GB" dirty="0"/>
              <a:t>Mermaid Live Editor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21C9-3D6A-A593-FC23-071C47C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91" b="74616"/>
          <a:stretch/>
        </p:blipFill>
        <p:spPr>
          <a:xfrm>
            <a:off x="1257298" y="2628901"/>
            <a:ext cx="10239505" cy="188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75DCC-6E68-5EE9-27E9-788A5C9F1AD0}"/>
              </a:ext>
            </a:extLst>
          </p:cNvPr>
          <p:cNvSpPr/>
          <p:nvPr/>
        </p:nvSpPr>
        <p:spPr>
          <a:xfrm>
            <a:off x="9421586" y="3429000"/>
            <a:ext cx="2075217" cy="65314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48646-D7E2-C942-1572-F0B3D49416AC}"/>
              </a:ext>
            </a:extLst>
          </p:cNvPr>
          <p:cNvSpPr/>
          <p:nvPr/>
        </p:nvSpPr>
        <p:spPr>
          <a:xfrm>
            <a:off x="3086100" y="2481943"/>
            <a:ext cx="1069521" cy="54700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3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3B7B9-FA21-4F83-E776-4EEFEFBA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53" y="599537"/>
            <a:ext cx="5691694" cy="3835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F3985-E91C-6FCF-3ED4-50FAA4923127}"/>
              </a:ext>
            </a:extLst>
          </p:cNvPr>
          <p:cNvSpPr txBox="1"/>
          <p:nvPr/>
        </p:nvSpPr>
        <p:spPr>
          <a:xfrm>
            <a:off x="2050596" y="5339443"/>
            <a:ext cx="809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AKA a commercialised platform hosting Mermaid tools</a:t>
            </a:r>
          </a:p>
          <a:p>
            <a:pPr algn="ctr"/>
            <a:r>
              <a:rPr lang="en-GB" sz="2000" dirty="0"/>
              <a:t>All integrations shown so far have been free </a:t>
            </a:r>
          </a:p>
        </p:txBody>
      </p:sp>
    </p:spTree>
    <p:extLst>
      <p:ext uri="{BB962C8B-B14F-4D97-AF65-F5344CB8AC3E}">
        <p14:creationId xmlns:p14="http://schemas.microsoft.com/office/powerpoint/2010/main" val="2354941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DC63F4-11CB-1B7F-A0B8-8E9521AE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54" y="1485900"/>
            <a:ext cx="8340892" cy="537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117B5-D2B9-5AA6-C8C2-B0DE285A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995"/>
          <a:stretch/>
        </p:blipFill>
        <p:spPr>
          <a:xfrm>
            <a:off x="3250153" y="285051"/>
            <a:ext cx="5691694" cy="107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BAC55-61E7-267E-A6CC-3E774978E196}"/>
              </a:ext>
            </a:extLst>
          </p:cNvPr>
          <p:cNvSpPr txBox="1"/>
          <p:nvPr/>
        </p:nvSpPr>
        <p:spPr>
          <a:xfrm>
            <a:off x="10393136" y="5934670"/>
            <a:ext cx="179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Screenshot: </a:t>
            </a:r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  <a:r>
              <a:rPr lang="en-GB" baseline="30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99798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0A35F-3AAF-1238-51FF-103AFD6F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2" y="635575"/>
            <a:ext cx="10883055" cy="55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D6A0-DAD4-CA14-8EFD-91B3B83EE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53674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E5AE-C2CD-0208-6228-013BD524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/>
              <a:t>6.</a:t>
            </a:r>
            <a:br>
              <a:rPr lang="en-GB" sz="4000" dirty="0"/>
            </a:br>
            <a:r>
              <a:rPr lang="en-GB" sz="4000" dirty="0"/>
              <a:t>The AI section </a:t>
            </a:r>
            <a:br>
              <a:rPr lang="en-GB" sz="4000" dirty="0"/>
            </a:br>
            <a:r>
              <a:rPr lang="en-GB" sz="4000" i="1" dirty="0"/>
              <a:t>*drinks*</a:t>
            </a:r>
          </a:p>
        </p:txBody>
      </p:sp>
    </p:spTree>
    <p:extLst>
      <p:ext uri="{BB962C8B-B14F-4D97-AF65-F5344CB8AC3E}">
        <p14:creationId xmlns:p14="http://schemas.microsoft.com/office/powerpoint/2010/main" val="3118765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EB8E-0EBD-0F6B-BF4E-3D7E61C5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AI, Mermaid and Code 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6BBAF-5AF6-7CD7-2708-75B802C8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93" y="2004332"/>
            <a:ext cx="10460037" cy="4535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Proposed Workflow:</a:t>
            </a:r>
          </a:p>
          <a:p>
            <a:r>
              <a:rPr lang="en-GB" sz="2800" dirty="0"/>
              <a:t>Use natural language requests to create Mermaid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  <a:p>
            <a:r>
              <a:rPr lang="en-GB" sz="2800" dirty="0"/>
              <a:t>Use Mermaid to make applications based around diagrams</a:t>
            </a:r>
          </a:p>
          <a:p>
            <a:pPr lvl="1"/>
            <a:r>
              <a:rPr lang="en-GB" sz="2400" dirty="0"/>
              <a:t>Tweak and improve to match what you really want</a:t>
            </a:r>
          </a:p>
          <a:p>
            <a:r>
              <a:rPr lang="en-GB" sz="2600" dirty="0"/>
              <a:t>Repeat</a:t>
            </a:r>
          </a:p>
          <a:p>
            <a:pPr lvl="1"/>
            <a:r>
              <a:rPr lang="en-GB" sz="2400" dirty="0"/>
              <a:t>Forever</a:t>
            </a:r>
          </a:p>
        </p:txBody>
      </p:sp>
    </p:spTree>
    <p:extLst>
      <p:ext uri="{BB962C8B-B14F-4D97-AF65-F5344CB8AC3E}">
        <p14:creationId xmlns:p14="http://schemas.microsoft.com/office/powerpoint/2010/main" val="7061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12606-1FFD-FBAB-D509-7745C29C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02" y="2370892"/>
            <a:ext cx="5619389" cy="400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36B02-868B-1555-65A1-FD6A2D7C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" t="32529" r="1813" b="39706"/>
          <a:stretch/>
        </p:blipFill>
        <p:spPr>
          <a:xfrm>
            <a:off x="1656969" y="367394"/>
            <a:ext cx="8878062" cy="110570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674EBBE-154D-7E9F-051B-2C4D5D8AE49E}"/>
              </a:ext>
            </a:extLst>
          </p:cNvPr>
          <p:cNvSpPr/>
          <p:nvPr/>
        </p:nvSpPr>
        <p:spPr>
          <a:xfrm>
            <a:off x="5654296" y="1611061"/>
            <a:ext cx="883403" cy="67902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3980E-1956-37ED-C244-A0AA2024B54C}"/>
              </a:ext>
            </a:extLst>
          </p:cNvPr>
          <p:cNvSpPr txBox="1"/>
          <p:nvPr/>
        </p:nvSpPr>
        <p:spPr>
          <a:xfrm>
            <a:off x="9726767" y="3012622"/>
            <a:ext cx="20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[made in Microsoft Loop]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50571E-6605-8565-AE76-7E311A8D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84" y="3658953"/>
            <a:ext cx="1836965" cy="183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59AD6-A7E2-A2E8-EE44-3850087E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1214"/>
            <a:ext cx="9905998" cy="4833256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Clarity and Precision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provide a clear and precise representation of business requirements, reducing the chances of misunderstandings or misinterpretations.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Enhanced Collaboration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Visual diagrams can facilitate better collaboration among team members, as they provide a common reference point that is easy to understand.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Streamlined Development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By using Copilot to generate code based on well-defined requirements, you can streamline the development process and ensure that the code aligns closely with the business needs.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Improved Documentation</a:t>
            </a:r>
            <a:r>
              <a:rPr lang="en-GB" b="0" i="0" dirty="0">
                <a:solidFill>
                  <a:srgbClr val="FFFFFF"/>
                </a:solidFill>
                <a:effectLst/>
                <a:latin typeface="Segoe UI Variable Text" pitchFamily="2" charset="0"/>
              </a:rPr>
              <a:t>: Mermaid diagrams can serve as part of the project documentation, making it easier to maintain and update the project in the future.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7A9441-85E8-16FD-F109-5AB2BABC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55914"/>
          </a:xfrm>
        </p:spPr>
        <p:txBody>
          <a:bodyPr/>
          <a:lstStyle/>
          <a:p>
            <a:r>
              <a:rPr lang="en-GB" dirty="0"/>
              <a:t>Copilot’s opinions on the matter:</a:t>
            </a:r>
          </a:p>
        </p:txBody>
      </p:sp>
    </p:spTree>
    <p:extLst>
      <p:ext uri="{BB962C8B-B14F-4D97-AF65-F5344CB8AC3E}">
        <p14:creationId xmlns:p14="http://schemas.microsoft.com/office/powerpoint/2010/main" val="6877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3D891B1-31FB-FBB6-BD86-AA2CB131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88" y="423333"/>
            <a:ext cx="4816024" cy="601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DF574-268C-8F73-91B4-8C0FBA0EBBA6}"/>
              </a:ext>
            </a:extLst>
          </p:cNvPr>
          <p:cNvSpPr/>
          <p:nvPr/>
        </p:nvSpPr>
        <p:spPr>
          <a:xfrm>
            <a:off x="2937933" y="2743200"/>
            <a:ext cx="6527800" cy="3793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47F0A-981F-3E9A-3276-A35EEEDA981D}"/>
              </a:ext>
            </a:extLst>
          </p:cNvPr>
          <p:cNvSpPr/>
          <p:nvPr/>
        </p:nvSpPr>
        <p:spPr>
          <a:xfrm>
            <a:off x="2937933" y="2006600"/>
            <a:ext cx="6527800" cy="736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70D3-C0C3-7131-D5BC-FBB4E6EC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811B1-4614-946D-446F-739689E9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2982132"/>
            <a:ext cx="8676222" cy="893735"/>
          </a:xfrm>
        </p:spPr>
        <p:txBody>
          <a:bodyPr>
            <a:normAutofit fontScale="90000"/>
          </a:bodyPr>
          <a:lstStyle/>
          <a:p>
            <a:r>
              <a:rPr lang="en-GB" dirty="0"/>
              <a:t>7. </a:t>
            </a:r>
            <a:br>
              <a:rPr lang="en-GB" dirty="0"/>
            </a:br>
            <a:r>
              <a:rPr lang="en-GB" dirty="0">
                <a:effectLst/>
                <a:latin typeface="-apple-system"/>
              </a:rPr>
              <a:t>Reflections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843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EC6E-DB4C-0B62-8CD6-842A2D72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FC49-7D27-881E-AE58-C7B3C3B68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74270"/>
          </a:xfrm>
        </p:spPr>
        <p:txBody>
          <a:bodyPr/>
          <a:lstStyle/>
          <a:p>
            <a:r>
              <a:rPr lang="en-GB" dirty="0"/>
              <a:t>Key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094E9-7CFD-EED7-122A-B7A5B4EBF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92" y="1845129"/>
            <a:ext cx="11133343" cy="4865914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Separate file to the work </a:t>
            </a:r>
          </a:p>
          <a:p>
            <a:pPr algn="l"/>
            <a:r>
              <a:rPr lang="en-GB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in repo with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Requires upskilling on graphics package</a:t>
            </a:r>
          </a:p>
          <a:p>
            <a:pPr algn="l"/>
            <a:r>
              <a:rPr lang="en-GB" sz="2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Code-based upskilling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Developers not necessarily comfortable with aesthetic design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Highly-opinionated layout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Maps can become unwieldy as scope increases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Shared across multiple markdown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200" dirty="0"/>
              <a:t>Proprietary file formats</a:t>
            </a:r>
          </a:p>
          <a:p>
            <a:pPr algn="l"/>
            <a:r>
              <a:rPr lang="en-GB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Markdown files only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44838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88CE-74A6-0896-46F3-21F95FEF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Mermaid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DE98-F7C9-51BA-9AFF-D4E6F547B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8350"/>
            <a:ext cx="9905998" cy="2974521"/>
          </a:xfrm>
        </p:spPr>
        <p:txBody>
          <a:bodyPr>
            <a:normAutofit/>
          </a:bodyPr>
          <a:lstStyle/>
          <a:p>
            <a:r>
              <a:rPr lang="en-GB" sz="2400" dirty="0"/>
              <a:t>HIGHLY opinionated – users have zero control over layout</a:t>
            </a:r>
          </a:p>
          <a:p>
            <a:r>
              <a:rPr lang="en-GB" sz="2400" dirty="0"/>
              <a:t>No </a:t>
            </a:r>
            <a:r>
              <a:rPr lang="en-GB" sz="2400" dirty="0" err="1"/>
              <a:t>swimlanes</a:t>
            </a:r>
            <a:r>
              <a:rPr lang="en-GB" sz="2400" dirty="0"/>
              <a:t> (!!!)</a:t>
            </a:r>
          </a:p>
          <a:p>
            <a:pPr lvl="1"/>
            <a:r>
              <a:rPr lang="en-GB" sz="2000" dirty="0">
                <a:hlinkClick r:id="rId2"/>
              </a:rPr>
              <a:t>Use </a:t>
            </a:r>
            <a:r>
              <a:rPr lang="en-GB" sz="2000" dirty="0" err="1">
                <a:hlinkClick r:id="rId2"/>
              </a:rPr>
              <a:t>swimlanes</a:t>
            </a:r>
            <a:r>
              <a:rPr lang="en-GB" sz="2000" dirty="0">
                <a:hlinkClick r:id="rId2"/>
              </a:rPr>
              <a:t> in flowchart diagram · Issue #2028 · mermaid-</a:t>
            </a:r>
            <a:r>
              <a:rPr lang="en-GB" sz="2000" dirty="0" err="1">
                <a:hlinkClick r:id="rId2"/>
              </a:rPr>
              <a:t>js</a:t>
            </a:r>
            <a:r>
              <a:rPr lang="en-GB" sz="2000" dirty="0">
                <a:hlinkClick r:id="rId2"/>
              </a:rPr>
              <a:t>/mermaid</a:t>
            </a:r>
            <a:endParaRPr lang="en-GB" sz="2000" dirty="0"/>
          </a:p>
          <a:p>
            <a:r>
              <a:rPr lang="en-GB" sz="2400" dirty="0"/>
              <a:t>Limited theming</a:t>
            </a:r>
          </a:p>
          <a:p>
            <a:r>
              <a:rPr lang="en-GB" sz="2400" dirty="0"/>
              <a:t>“Another thing to maintain”</a:t>
            </a:r>
          </a:p>
        </p:txBody>
      </p:sp>
    </p:spTree>
    <p:extLst>
      <p:ext uri="{BB962C8B-B14F-4D97-AF65-F5344CB8AC3E}">
        <p14:creationId xmlns:p14="http://schemas.microsoft.com/office/powerpoint/2010/main" val="2028876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uman face, glasses, text, person&#10;&#10;Description automatically generated">
            <a:extLst>
              <a:ext uri="{FF2B5EF4-FFF2-40B4-BE49-F238E27FC236}">
                <a16:creationId xmlns:a16="http://schemas.microsoft.com/office/drawing/2014/main" id="{7FA38B5D-B410-4022-297A-DFF481D2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25"/>
          <a:stretch/>
        </p:blipFill>
        <p:spPr>
          <a:xfrm>
            <a:off x="2667324" y="854806"/>
            <a:ext cx="6857351" cy="48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1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4910E-32FB-D6F6-98F0-0E5986F9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451E-6D6F-649F-26E4-10B033F4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371127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F31EE-A895-DD03-076F-A69B7ECF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82" y="665389"/>
            <a:ext cx="10347836" cy="5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6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/>
              <a:t>Tech Is Hard</a:t>
            </a:r>
          </a:p>
        </p:txBody>
      </p:sp>
    </p:spTree>
    <p:extLst>
      <p:ext uri="{BB962C8B-B14F-4D97-AF65-F5344CB8AC3E}">
        <p14:creationId xmlns:p14="http://schemas.microsoft.com/office/powerpoint/2010/main" val="3147272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Be excellent to </a:t>
            </a:r>
            <a:br>
              <a:rPr lang="en-GB" sz="6000" dirty="0"/>
            </a:br>
            <a:r>
              <a:rPr lang="en-GB" sz="6000" dirty="0"/>
              <a:t>each other</a:t>
            </a:r>
          </a:p>
        </p:txBody>
      </p:sp>
    </p:spTree>
    <p:extLst>
      <p:ext uri="{BB962C8B-B14F-4D97-AF65-F5344CB8AC3E}">
        <p14:creationId xmlns:p14="http://schemas.microsoft.com/office/powerpoint/2010/main" val="987865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Thank you for listening!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414D8-46D6-6335-08D9-04EC23490242}"/>
              </a:ext>
            </a:extLst>
          </p:cNvPr>
          <p:cNvSpPr txBox="1">
            <a:spLocks/>
          </p:cNvSpPr>
          <p:nvPr/>
        </p:nvSpPr>
        <p:spPr>
          <a:xfrm>
            <a:off x="838200" y="2428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atin typeface="+mn-lt"/>
              </a:rPr>
              <a:t>Richard Jackson</a:t>
            </a:r>
          </a:p>
          <a:p>
            <a:pPr algn="ctr"/>
            <a:r>
              <a:rPr lang="en-GB" sz="5400" b="1" dirty="0">
                <a:latin typeface="+mn-lt"/>
              </a:rPr>
              <a:t>@jacksorjacksor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30F289-2604-DE6D-AE0C-6A9043A88D5D}"/>
              </a:ext>
            </a:extLst>
          </p:cNvPr>
          <p:cNvSpPr txBox="1">
            <a:spLocks/>
          </p:cNvSpPr>
          <p:nvPr/>
        </p:nvSpPr>
        <p:spPr>
          <a:xfrm>
            <a:off x="838200" y="5607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Umbraco Kent Meetup | 12</a:t>
            </a:r>
            <a:r>
              <a:rPr lang="en-GB" sz="2800" baseline="30000" dirty="0"/>
              <a:t>th</a:t>
            </a:r>
            <a:r>
              <a:rPr lang="en-GB" sz="2800" dirty="0"/>
              <a:t> November 2024</a:t>
            </a:r>
            <a:endParaRPr lang="en-GB" sz="13800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33858D-B9E3-D50E-D9DA-DA823953EE2F}"/>
              </a:ext>
            </a:extLst>
          </p:cNvPr>
          <p:cNvSpPr txBox="1">
            <a:spLocks/>
          </p:cNvSpPr>
          <p:nvPr/>
        </p:nvSpPr>
        <p:spPr>
          <a:xfrm>
            <a:off x="838200" y="4280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+mn-lt"/>
              </a:rPr>
              <a:t>All code snippets: </a:t>
            </a:r>
          </a:p>
          <a:p>
            <a:pPr algn="ctr"/>
            <a:r>
              <a:rPr lang="en-GB" sz="4000" dirty="0">
                <a:latin typeface="+mn-lt"/>
              </a:rPr>
              <a:t>github.com/</a:t>
            </a:r>
            <a:r>
              <a:rPr lang="en-GB" sz="4000" dirty="0" err="1">
                <a:latin typeface="+mn-lt"/>
              </a:rPr>
              <a:t>jacksorjacksor</a:t>
            </a:r>
            <a:endParaRPr lang="en-GB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490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71E2-D690-4C78-245B-C0F32288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0422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dirty="0"/>
              <a:t>8. 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9B48F-B43F-60BB-32E5-15DF8DD2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14" y="1629792"/>
            <a:ext cx="3779220" cy="41916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AC68F5-85A2-1693-EFDF-F736781CC134}"/>
              </a:ext>
            </a:extLst>
          </p:cNvPr>
          <p:cNvCxnSpPr>
            <a:cxnSpLocks/>
          </p:cNvCxnSpPr>
          <p:nvPr/>
        </p:nvCxnSpPr>
        <p:spPr>
          <a:xfrm>
            <a:off x="6095997" y="1629792"/>
            <a:ext cx="3" cy="36810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568C41A-B839-7B67-6191-B6B04E44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49" y="2044205"/>
            <a:ext cx="241016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03AA8-5706-7143-6FC3-64A9CBB3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8" y="160849"/>
            <a:ext cx="5156647" cy="3225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FA2E8-437D-65C7-A9CF-FFC39E88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1108"/>
            <a:ext cx="5196939" cy="3127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FF2B8-D988-9AAB-46C4-9848BD7D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" y="3548749"/>
            <a:ext cx="5038824" cy="3309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2BA5-FDBA-7778-CFE8-6981CD60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48749"/>
            <a:ext cx="5196939" cy="31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591B-4A6F-3641-39F4-2307BB75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17765"/>
            <a:ext cx="12191999" cy="859970"/>
          </a:xfrm>
        </p:spPr>
        <p:txBody>
          <a:bodyPr>
            <a:normAutofit/>
          </a:bodyPr>
          <a:lstStyle/>
          <a:p>
            <a:r>
              <a:rPr lang="en-GB" dirty="0"/>
              <a:t>What this meme says to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76F43-B42A-CE8B-9F3D-B97C94499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964" y="1771650"/>
            <a:ext cx="5862642" cy="487407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Difficulties with onboarding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Lack of high-level process overviews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Necessity to rely on manager as educator / point of knowledge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Literal, actual fear of awkward social 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BB42A-608E-240C-C8B1-C71EFA64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606" y="2431094"/>
            <a:ext cx="5444893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750</TotalTime>
  <Words>996</Words>
  <Application>Microsoft Office PowerPoint</Application>
  <PresentationFormat>Widescreen</PresentationFormat>
  <Paragraphs>196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-apple-system</vt:lpstr>
      <vt:lpstr>Aptos</vt:lpstr>
      <vt:lpstr>Arial</vt:lpstr>
      <vt:lpstr>Century Gothic</vt:lpstr>
      <vt:lpstr>Inter</vt:lpstr>
      <vt:lpstr>Segoe UI Variable Text</vt:lpstr>
      <vt:lpstr>Mesh</vt:lpstr>
      <vt:lpstr>Process Maps As Code</vt:lpstr>
      <vt:lpstr>ABOUT ME:  Richard Jackson</vt:lpstr>
      <vt:lpstr>CONTENTS</vt:lpstr>
      <vt:lpstr>1.  The Meme that haunts</vt:lpstr>
      <vt:lpstr>PowerPoint Presentation</vt:lpstr>
      <vt:lpstr>…</vt:lpstr>
      <vt:lpstr>PowerPoint Presentation</vt:lpstr>
      <vt:lpstr>PowerPoint Presentation</vt:lpstr>
      <vt:lpstr>What this meme says to me</vt:lpstr>
      <vt:lpstr>2. Process Maps are useful</vt:lpstr>
      <vt:lpstr>PowerPoint Presentation</vt:lpstr>
      <vt:lpstr>PowerPoint Presentation</vt:lpstr>
      <vt:lpstr>PowerPoint Presentation</vt:lpstr>
      <vt:lpstr>Benefits of process mapping</vt:lpstr>
      <vt:lpstr>Graphics Packages for Process Mapping</vt:lpstr>
      <vt:lpstr>Key problems with making &amp; maintaining process maps</vt:lpstr>
      <vt:lpstr>3.  Process Maps As Code (hey it’s the name of the talk)</vt:lpstr>
      <vt:lpstr>PROCESS MAPs AS CODE</vt:lpstr>
      <vt:lpstr>PlantUML</vt:lpstr>
      <vt:lpstr>HackerDraw</vt:lpstr>
      <vt:lpstr>Mermaid</vt:lpstr>
      <vt:lpstr>About Mermaid</vt:lpstr>
      <vt:lpstr>4.  “What does Mermaid do?”</vt:lpstr>
      <vt:lpstr>Example: Flowchart</vt:lpstr>
      <vt:lpstr>Diagram Types</vt:lpstr>
      <vt:lpstr>Example: Flowchart</vt:lpstr>
      <vt:lpstr>Syntax</vt:lpstr>
      <vt:lpstr>PowerPoint Presentation</vt:lpstr>
      <vt:lpstr>Example: Flowchart</vt:lpstr>
      <vt:lpstr>Example: Flowchart</vt:lpstr>
      <vt:lpstr>Separate Assignation to Usage</vt:lpstr>
      <vt:lpstr>Defining Shapes</vt:lpstr>
      <vt:lpstr>Sequence Diagram</vt:lpstr>
      <vt:lpstr>UML Class Diagram</vt:lpstr>
      <vt:lpstr>Gitgraph</vt:lpstr>
      <vt:lpstr>KanbaN</vt:lpstr>
      <vt:lpstr>Diagram Types</vt:lpstr>
      <vt:lpstr>PowerPoint Presentation</vt:lpstr>
      <vt:lpstr>THEMES</vt:lpstr>
      <vt:lpstr>Click Events</vt:lpstr>
      <vt:lpstr>API</vt:lpstr>
      <vt:lpstr>Binding Events</vt:lpstr>
      <vt:lpstr>Checking Versions</vt:lpstr>
      <vt:lpstr>5.  “Where can Mermaid do the things that Mermaid can do?”</vt:lpstr>
      <vt:lpstr>Mermaid JS Integrations</vt:lpstr>
      <vt:lpstr>GitHub</vt:lpstr>
      <vt:lpstr>GitHub Mermaid rendering Process</vt:lpstr>
      <vt:lpstr>Azure DevOps</vt:lpstr>
      <vt:lpstr>Microsoft Loop</vt:lpstr>
      <vt:lpstr>Visual Studio Code</vt:lpstr>
      <vt:lpstr>Web page</vt:lpstr>
      <vt:lpstr>Umbraco CMS (v13)</vt:lpstr>
      <vt:lpstr>PowerPoint Presentation</vt:lpstr>
      <vt:lpstr>Umbraco CMS (v13)</vt:lpstr>
      <vt:lpstr>Mermaid Live Editor</vt:lpstr>
      <vt:lpstr>Mermaid Live Editor</vt:lpstr>
      <vt:lpstr>PowerPoint Presentation</vt:lpstr>
      <vt:lpstr>PowerPoint Presentation</vt:lpstr>
      <vt:lpstr>PowerPoint Presentation</vt:lpstr>
      <vt:lpstr>6. The AI section  *drinks*</vt:lpstr>
      <vt:lpstr>AI, Mermaid and Code generation</vt:lpstr>
      <vt:lpstr>PowerPoint Presentation</vt:lpstr>
      <vt:lpstr>Copilot’s opinions on the matter:</vt:lpstr>
      <vt:lpstr>PowerPoint Presentation</vt:lpstr>
      <vt:lpstr>7.  Reflections</vt:lpstr>
      <vt:lpstr>Key SOLUTIONS</vt:lpstr>
      <vt:lpstr>Mermaid limitations</vt:lpstr>
      <vt:lpstr>PowerPoint Presentation</vt:lpstr>
      <vt:lpstr>In conclusion</vt:lpstr>
      <vt:lpstr>Tech Is Hard</vt:lpstr>
      <vt:lpstr>Be excellent to  each other</vt:lpstr>
      <vt:lpstr>Thank you for listening!</vt:lpstr>
      <vt:lpstr>8.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Jackson</dc:creator>
  <cp:lastModifiedBy>Richard Jackson</cp:lastModifiedBy>
  <cp:revision>1</cp:revision>
  <dcterms:created xsi:type="dcterms:W3CDTF">2024-11-03T17:12:39Z</dcterms:created>
  <dcterms:modified xsi:type="dcterms:W3CDTF">2024-11-24T12:04:19Z</dcterms:modified>
</cp:coreProperties>
</file>